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80" d="100"/>
          <a:sy n="80" d="100"/>
        </p:scale>
        <p:origin x="-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Farming wheat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3528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combine harvester separates the grain from the rest of the wheat plant.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3577" r="7090" b="13028"/>
          <a:stretch/>
        </p:blipFill>
        <p:spPr>
          <a:xfrm>
            <a:off x="3328092" y="3641654"/>
            <a:ext cx="4742037" cy="2731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0"/>
          <a:stretch/>
        </p:blipFill>
        <p:spPr>
          <a:xfrm>
            <a:off x="8780514" y="2050357"/>
            <a:ext cx="3103570" cy="421750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500257" y="3526971"/>
            <a:ext cx="1465613" cy="6321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Shared\EDUCATION TEAM FILES\Photographs Oct 2018 onwards\Large size photos\wheat grain fl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60" y="2731325"/>
            <a:ext cx="4325002" cy="33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How do farmers grow wheat?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Let’s find out!</a:t>
            </a:r>
          </a:p>
        </p:txBody>
      </p:sp>
      <p:pic>
        <p:nvPicPr>
          <p:cNvPr id="4" name="Picture 2" descr="\\BNF01\Home\ctheobald\Documents\GRAIN CHAIN images\Ripe wheat - close u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/>
          <a:stretch/>
        </p:blipFill>
        <p:spPr bwMode="auto">
          <a:xfrm>
            <a:off x="7279432" y="2435510"/>
            <a:ext cx="4200916" cy="362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Autumn/winter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7279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In the autumn/winter, the farmer ploughs the field to break up the soil.</a:t>
            </a:r>
          </a:p>
        </p:txBody>
      </p:sp>
      <p:pic>
        <p:nvPicPr>
          <p:cNvPr id="4" name="Content Placeholder 5" descr="1 Ploughing.jpg"/>
          <p:cNvPicPr>
            <a:picLocks noChangeAspect="1"/>
          </p:cNvPicPr>
          <p:nvPr/>
        </p:nvPicPr>
        <p:blipFill rotWithShape="1">
          <a:blip r:embed="rId2" cstate="print"/>
          <a:srcRect r="23006"/>
          <a:stretch/>
        </p:blipFill>
        <p:spPr>
          <a:xfrm>
            <a:off x="7359881" y="2012455"/>
            <a:ext cx="4556700" cy="3945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Autumn/winter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The wheat seed is sown. 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Sown means planted.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/>
          <a:stretch/>
        </p:blipFill>
        <p:spPr>
          <a:xfrm>
            <a:off x="7009083" y="2125759"/>
            <a:ext cx="4748184" cy="353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0653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wheat needs water, warmth, light and fertiliser to help it grow.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Fertiliser is like extra food for the wheat.  </a:t>
            </a:r>
          </a:p>
        </p:txBody>
      </p:sp>
      <p:pic>
        <p:nvPicPr>
          <p:cNvPr id="4" name="Content Placeholder 3" descr="2 CropSpraying.jpg"/>
          <p:cNvPicPr>
            <a:picLocks noChangeAspect="1"/>
          </p:cNvPicPr>
          <p:nvPr/>
        </p:nvPicPr>
        <p:blipFill rotWithShape="1">
          <a:blip r:embed="rId2" cstate="print"/>
          <a:srcRect l="2845" r="28733"/>
          <a:stretch/>
        </p:blipFill>
        <p:spPr>
          <a:xfrm>
            <a:off x="7655740" y="1925101"/>
            <a:ext cx="4195834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Here is some young wheat.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What does it look like?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2"/>
          <a:stretch/>
        </p:blipFill>
        <p:spPr>
          <a:xfrm>
            <a:off x="7396113" y="1972124"/>
            <a:ext cx="4416181" cy="4057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8214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In the spring, the wheat starts to grow faster.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What colour are the ears of wheat?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/>
          <a:stretch/>
        </p:blipFill>
        <p:spPr>
          <a:xfrm>
            <a:off x="7450179" y="2009671"/>
            <a:ext cx="4285907" cy="416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5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315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In the summer, the wheat ripens.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What colour are the ears of wheat now?</a:t>
            </a:r>
          </a:p>
        </p:txBody>
      </p:sp>
      <p:pic>
        <p:nvPicPr>
          <p:cNvPr id="4" name="Picture 2" descr="\\BNF01\Home\ctheobald\Documents\GRAIN CHAIN images\Ripe wheat - close 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/>
          <a:stretch/>
        </p:blipFill>
        <p:spPr bwMode="auto">
          <a:xfrm>
            <a:off x="7449169" y="2155481"/>
            <a:ext cx="4333596" cy="3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3528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In August, the wheat is harvested by a combine harvester.</a:t>
            </a:r>
          </a:p>
        </p:txBody>
      </p:sp>
      <p:pic>
        <p:nvPicPr>
          <p:cNvPr id="4" name="Content Placeholder 6" descr="4 Harvesting.jpg"/>
          <p:cNvPicPr>
            <a:picLocks noChangeAspect="1"/>
          </p:cNvPicPr>
          <p:nvPr/>
        </p:nvPicPr>
        <p:blipFill rotWithShape="1">
          <a:blip r:embed="rId2" cstate="print"/>
          <a:srcRect r="33120"/>
          <a:stretch/>
        </p:blipFill>
        <p:spPr>
          <a:xfrm>
            <a:off x="7434577" y="1882341"/>
            <a:ext cx="4401468" cy="428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8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151</Words>
  <Application>Microsoft Office PowerPoint</Application>
  <PresentationFormat>Custom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Custom Design</vt:lpstr>
      <vt:lpstr>1_Custom Design</vt:lpstr>
      <vt:lpstr>3_Custom Design</vt:lpstr>
      <vt:lpstr>Farming wheat</vt:lpstr>
      <vt:lpstr>How do farmers grow wheat?</vt:lpstr>
      <vt:lpstr>Autumn/winter</vt:lpstr>
      <vt:lpstr>Autumn/winter</vt:lpstr>
      <vt:lpstr>Growing</vt:lpstr>
      <vt:lpstr>Growing</vt:lpstr>
      <vt:lpstr>Spring</vt:lpstr>
      <vt:lpstr>Summer</vt:lpstr>
      <vt:lpstr>Summer</vt:lpstr>
      <vt:lpstr>Grain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25</cp:revision>
  <dcterms:created xsi:type="dcterms:W3CDTF">2018-10-10T09:22:08Z</dcterms:created>
  <dcterms:modified xsi:type="dcterms:W3CDTF">2018-12-13T09:51:53Z</dcterms:modified>
</cp:coreProperties>
</file>