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60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Nutrients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Fibre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24752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Fibre helps keep the digestive system healthy.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Fibre can be found in food from the:</a:t>
            </a:r>
          </a:p>
          <a:p>
            <a:r>
              <a:rPr lang="en-GB" sz="2400" dirty="0"/>
              <a:t>fruit and vegetable food group;</a:t>
            </a:r>
          </a:p>
          <a:p>
            <a:r>
              <a:rPr lang="en-GB" sz="2400" dirty="0"/>
              <a:t>potatoes, bread, rice, pasta and other starchy carbohydrates food group;</a:t>
            </a:r>
          </a:p>
          <a:p>
            <a:r>
              <a:rPr lang="en-GB" sz="2400" dirty="0"/>
              <a:t>beans, pulses, fish, eggs and meat food group (in the beans and pulses).</a:t>
            </a:r>
          </a:p>
        </p:txBody>
      </p:sp>
      <p:pic>
        <p:nvPicPr>
          <p:cNvPr id="4" name="Picture 28" descr="Eatwell pie-2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09" y="1327593"/>
            <a:ext cx="2290762" cy="277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Eatwell pie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757" y="2634592"/>
            <a:ext cx="2221243" cy="281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Eatwell pie-3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89" y="3893182"/>
            <a:ext cx="2350087" cy="227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0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999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We need water to stay alive. 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Water is found in food and in drinks.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In addition to any water provided in the food </a:t>
            </a:r>
            <a:r>
              <a:rPr lang="en-GB" sz="2400"/>
              <a:t>we eat, </a:t>
            </a:r>
            <a:r>
              <a:rPr lang="en-GB" sz="2400" dirty="0"/>
              <a:t>such as fruit and vegetables, we also need at least 6-8 drinks every day – more when we </a:t>
            </a:r>
            <a:r>
              <a:rPr lang="en-GB" sz="2400"/>
              <a:t>are active, </a:t>
            </a:r>
            <a:r>
              <a:rPr lang="en-GB" sz="2400" dirty="0"/>
              <a:t>or the weather is warm.</a:t>
            </a:r>
          </a:p>
          <a:p>
            <a:endParaRPr lang="en-GB" sz="2400" dirty="0"/>
          </a:p>
        </p:txBody>
      </p:sp>
      <p:pic>
        <p:nvPicPr>
          <p:cNvPr id="1026" name="Picture 2" descr="S:\Shared\EDUCATION TEAM FILES\Photographs Oct 2018 onwards\Medium size photos\Food and Drinks\wat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2151063"/>
            <a:ext cx="2620962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Shared\EDUCATION TEAM FILES\Photographs Oct 2018 onwards\Medium size photos\Food and Drinks\orange shutterstock_161613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87500"/>
            <a:ext cx="22733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4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Nutrients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GB" altLang="en-US" sz="2400" dirty="0"/>
              <a:t>The main nutrients are: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Carbohydrate (including fibre);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protein;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fat;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vitamins, e.g. vitamin A, vitamin C;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minerals, e.g. calcium, iron.</a:t>
            </a:r>
            <a:endParaRPr lang="en-GB" altLang="en-US" sz="2400" dirty="0"/>
          </a:p>
          <a:p>
            <a:endParaRPr lang="en-GB" sz="2400" dirty="0"/>
          </a:p>
        </p:txBody>
      </p:sp>
      <p:pic>
        <p:nvPicPr>
          <p:cNvPr id="4098" name="Picture 2" descr="S:\Shared\EDUCATION TEAM FILES\Photographs Oct 2018 onwards\RB to file\kids e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61" y="2141854"/>
            <a:ext cx="5315339" cy="32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0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following main nutrients are also a source of energy for the body: </a:t>
            </a:r>
          </a:p>
          <a:p>
            <a:r>
              <a:rPr lang="en-GB" sz="2400" dirty="0"/>
              <a:t>carbohydrate;</a:t>
            </a:r>
          </a:p>
          <a:p>
            <a:r>
              <a:rPr lang="en-GB" sz="2400" dirty="0"/>
              <a:t>protein;</a:t>
            </a:r>
          </a:p>
          <a:p>
            <a:r>
              <a:rPr lang="en-GB" sz="2400" dirty="0"/>
              <a:t>fat.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2400" dirty="0"/>
              <a:t>The following nutrients are not a source of energy for the body, but are important to keep the body healthy: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vitamins, e.g. vitamin A, vitamin C;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minerals, e.g. iron, calcium.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nutrients</a:t>
            </a:r>
          </a:p>
        </p:txBody>
      </p:sp>
    </p:spTree>
    <p:extLst>
      <p:ext uri="{BB962C8B-B14F-4D97-AF65-F5344CB8AC3E}">
        <p14:creationId xmlns:p14="http://schemas.microsoft.com/office/powerpoint/2010/main" val="183368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Nutrients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0A094-A921-61A2-0844-7C40E33697A5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760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Food and drinks contains different substances that are needed for health.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These are nutrients and water.</a:t>
            </a:r>
          </a:p>
        </p:txBody>
      </p:sp>
      <p:pic>
        <p:nvPicPr>
          <p:cNvPr id="3074" name="Picture 2" descr="S:\Shared\EDUCATION TEAM FILES\Photographs Oct 2018 onwards\shutterstock_1154563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2283798"/>
            <a:ext cx="5270753" cy="35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66524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GB" altLang="en-US" sz="2400" dirty="0"/>
              <a:t>Different types of food provides nutrients in different amounts.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GB" altLang="en-US" sz="2400" dirty="0"/>
              <a:t>To help us get all the nutrients we need, we should eat a variety of food from the Eatwell Guide food groups.</a:t>
            </a:r>
            <a:endParaRPr lang="en-US" altLang="en-US" sz="2400" dirty="0"/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2400" dirty="0"/>
              <a:t>Let’s take a look at the Eatwell Guide food groups and the main nutrients each group provides.</a:t>
            </a:r>
            <a:endParaRPr lang="en-GB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2571092"/>
            <a:ext cx="4764481" cy="339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0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Fruit and vegetables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99087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400" dirty="0"/>
              <a:t>This food group provides a range of vitamins and fibre. </a:t>
            </a:r>
          </a:p>
          <a:p>
            <a:pPr>
              <a:defRPr/>
            </a:pPr>
            <a:endParaRPr lang="en-GB" altLang="en-US" sz="2400" dirty="0"/>
          </a:p>
          <a:p>
            <a:pPr marL="0" indent="0">
              <a:buNone/>
              <a:defRPr/>
            </a:pPr>
            <a:r>
              <a:rPr lang="en-US" altLang="en-US" sz="2400" dirty="0"/>
              <a:t>Vitamins are needed for general good health.  Some vitamins have special jobs:</a:t>
            </a:r>
            <a:endParaRPr lang="en-GB" altLang="en-US" sz="2400" dirty="0"/>
          </a:p>
          <a:p>
            <a:pPr>
              <a:defRPr/>
            </a:pPr>
            <a:r>
              <a:rPr lang="en-GB" altLang="en-US" sz="2400" dirty="0"/>
              <a:t>Vitamin A is needed for night vision;</a:t>
            </a:r>
            <a:endParaRPr lang="en-GB" sz="2400" b="1" dirty="0"/>
          </a:p>
          <a:p>
            <a:pPr>
              <a:spcBef>
                <a:spcPct val="0"/>
              </a:spcBef>
              <a:defRPr/>
            </a:pPr>
            <a:r>
              <a:rPr lang="en-GB" altLang="en-US" sz="2400" dirty="0"/>
              <a:t>Vitamin C is needed for the maintenance of healthy skin.</a:t>
            </a:r>
          </a:p>
        </p:txBody>
      </p:sp>
      <p:pic>
        <p:nvPicPr>
          <p:cNvPr id="4" name="Picture 28" descr="Eatwell pie-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03" y="1609725"/>
            <a:ext cx="381635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0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Potatoes, bread, rice, pasta and other starchy carbohydrates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933700"/>
            <a:ext cx="6692024" cy="323739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This food group is the main source of carbohydrate.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Carbohydrate is the main source of energy for the body.</a:t>
            </a:r>
          </a:p>
        </p:txBody>
      </p:sp>
      <p:pic>
        <p:nvPicPr>
          <p:cNvPr id="4" name="Picture 17" descr="Eatwell pie-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40" y="2192301"/>
            <a:ext cx="3497051" cy="442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0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563798"/>
            <a:ext cx="8355726" cy="720000"/>
          </a:xfrm>
        </p:spPr>
        <p:txBody>
          <a:bodyPr/>
          <a:lstStyle/>
          <a:p>
            <a:r>
              <a:rPr lang="en-GB" dirty="0"/>
              <a:t>Beans, pulses, fish, eggs, meat and other proteins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946400"/>
            <a:ext cx="6475533" cy="322469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GB" altLang="en-US" sz="2400" dirty="0"/>
              <a:t>This food group provides protein, as well as minerals.</a:t>
            </a:r>
          </a:p>
          <a:p>
            <a:pPr>
              <a:spcBef>
                <a:spcPct val="0"/>
              </a:spcBef>
              <a:defRPr/>
            </a:pPr>
            <a:endParaRPr lang="en-GB" altLang="en-US" sz="2400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altLang="en-US" sz="2400" dirty="0"/>
              <a:t>Protein is needed for growth and repair.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sz="2400" dirty="0">
              <a:solidFill>
                <a:srgbClr val="F11B8B"/>
              </a:solidFill>
            </a:endParaRPr>
          </a:p>
          <a:p>
            <a:pPr marL="0" indent="0">
              <a:buNone/>
              <a:defRPr/>
            </a:pPr>
            <a:r>
              <a:rPr lang="en-GB" altLang="en-US" sz="2400" dirty="0"/>
              <a:t>One mineral needed is called iron. It is needed for healthy blood and helping to transport energy around the body.</a:t>
            </a:r>
            <a:endParaRPr lang="en-US" altLang="en-US" sz="2400" dirty="0"/>
          </a:p>
        </p:txBody>
      </p:sp>
      <p:pic>
        <p:nvPicPr>
          <p:cNvPr id="4" name="Picture 20" descr="Eatwell pie-3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08" y="2283798"/>
            <a:ext cx="4306641" cy="417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0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Dairy and alternatives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6059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This food group provides a range of minerals.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Calcium is a mineral which is needed for the growth and maintenance of strong bones and teeth.</a:t>
            </a:r>
          </a:p>
        </p:txBody>
      </p:sp>
      <p:pic>
        <p:nvPicPr>
          <p:cNvPr id="4" name="Picture 10" descr="Eatwell pie-5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94" y="1563797"/>
            <a:ext cx="3997842" cy="51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0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Oil and spreads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5330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Oil and spreads are types of fat. </a:t>
            </a:r>
          </a:p>
          <a:p>
            <a:pPr marL="0" indent="0">
              <a:buNone/>
            </a:pPr>
            <a:r>
              <a:rPr lang="en-GB" sz="2400" dirty="0"/>
              <a:t>Fat is needed for health, but in small amounts.</a:t>
            </a:r>
          </a:p>
        </p:txBody>
      </p:sp>
      <p:pic>
        <p:nvPicPr>
          <p:cNvPr id="4" name="Picture 8" descr="Eatwell pie-4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283798"/>
            <a:ext cx="6162959" cy="37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0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Foods high in fat, salt and sugars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349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dirty="0" err="1"/>
              <a:t>Eatwell</a:t>
            </a:r>
            <a:r>
              <a:rPr lang="en-GB" sz="2400" dirty="0"/>
              <a:t> Guide includes another group of foods that sit outside of the main image. </a:t>
            </a:r>
          </a:p>
          <a:p>
            <a:pPr marL="0" indent="0">
              <a:buNone/>
            </a:pPr>
            <a:r>
              <a:rPr lang="en-GB" sz="2400" dirty="0"/>
              <a:t>This group is the foods high in fat, salt and/or sugars. </a:t>
            </a:r>
          </a:p>
          <a:p>
            <a:pPr marL="0" indent="0">
              <a:buNone/>
            </a:pPr>
            <a:r>
              <a:rPr lang="en-GB" sz="2400" dirty="0"/>
              <a:t>These foods are not needed in the diet so, if they are included, they should only be eaten infrequently and in small amounts. 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12150" y="3388280"/>
            <a:ext cx="3452813" cy="2130425"/>
            <a:chOff x="5616575" y="4176713"/>
            <a:chExt cx="3452813" cy="2130425"/>
          </a:xfrm>
        </p:grpSpPr>
        <p:pic>
          <p:nvPicPr>
            <p:cNvPr id="6" name="Picture 4" descr="Eatwell guide 2016 sugary items-1.ps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713" y="4187825"/>
              <a:ext cx="1103312" cy="149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Eatwell guide 2016 sugary items-2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50" y="4176713"/>
              <a:ext cx="1168400" cy="135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Eatwell guide 2016 sugary items-4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650" y="5283200"/>
              <a:ext cx="989013" cy="102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Eatwell guide 2016 sugary items-5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513" y="5119688"/>
              <a:ext cx="1196975" cy="112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Eatwell guide 2016 sugary items-6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163" y="4854575"/>
              <a:ext cx="1196975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Eatwell guide 2016 sugary items-7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575" y="5348288"/>
              <a:ext cx="1196975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Eatwell guide 2016 sugary items-3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350" y="5380038"/>
              <a:ext cx="1316038" cy="92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930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872F4D-FAAE-4183-9BA8-634B73D317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11BADD-7D9D-4166-9401-B8F2A63955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C36EBE-90E2-4CDC-AB24-C34BE0A6B127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Nutrients</vt:lpstr>
      <vt:lpstr>Nutrients</vt:lpstr>
      <vt:lpstr>Nutrients</vt:lpstr>
      <vt:lpstr>Fruit and vegetables</vt:lpstr>
      <vt:lpstr>Potatoes, bread, rice, pasta and other starchy carbohydrates </vt:lpstr>
      <vt:lpstr>Beans, pulses, fish, eggs, meat and other proteins </vt:lpstr>
      <vt:lpstr>Dairy and alternatives</vt:lpstr>
      <vt:lpstr>Oil and spreads </vt:lpstr>
      <vt:lpstr>Foods high in fat, salt and sugars </vt:lpstr>
      <vt:lpstr>Fibre</vt:lpstr>
      <vt:lpstr>Water</vt:lpstr>
      <vt:lpstr>Nutrients</vt:lpstr>
      <vt:lpstr>Energy and nutrients</vt:lpstr>
      <vt:lpstr>Nutrients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30</cp:revision>
  <dcterms:created xsi:type="dcterms:W3CDTF">2018-10-10T09:22:08Z</dcterms:created>
  <dcterms:modified xsi:type="dcterms:W3CDTF">2023-10-20T10:52:31Z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