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7" r:id="rId8"/>
    <p:sldId id="265" r:id="rId9"/>
    <p:sldId id="264" r:id="rId10"/>
    <p:sldId id="259" r:id="rId11"/>
    <p:sldId id="272" r:id="rId12"/>
    <p:sldId id="262" r:id="rId13"/>
    <p:sldId id="275" r:id="rId14"/>
    <p:sldId id="267" r:id="rId15"/>
    <p:sldId id="268" r:id="rId16"/>
    <p:sldId id="269" r:id="rId17"/>
    <p:sldId id="270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6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2220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9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56141"/>
            <a:ext cx="9144000" cy="733096"/>
          </a:xfrm>
        </p:spPr>
        <p:txBody>
          <a:bodyPr/>
          <a:lstStyle/>
          <a:p>
            <a:r>
              <a:rPr lang="en-US" dirty="0" smtClean="0"/>
              <a:t>Finnish fruit plait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Make a well in the centre of the flour and </a:t>
            </a:r>
            <a:r>
              <a:rPr lang="en-GB" sz="2000" dirty="0" smtClean="0"/>
              <a:t>pour in the milk.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5" descr="DSC02949"/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82" y="1994013"/>
            <a:ext cx="5777837" cy="43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Melt the </a:t>
            </a:r>
            <a:r>
              <a:rPr lang="en-GB" sz="2000" dirty="0" smtClean="0"/>
              <a:t>butter or spread </a:t>
            </a:r>
            <a:r>
              <a:rPr lang="en-GB" sz="2000" dirty="0"/>
              <a:t>and add to the flour.</a:t>
            </a:r>
          </a:p>
        </p:txBody>
      </p:sp>
      <p:pic>
        <p:nvPicPr>
          <p:cNvPr id="9" name="Picture 5" descr="DSC02951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1940209"/>
            <a:ext cx="5832475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Break the egg into the small bowl and beat with the fork.</a:t>
            </a:r>
          </a:p>
        </p:txBody>
      </p:sp>
      <p:pic>
        <p:nvPicPr>
          <p:cNvPr id="12" name="Picture 5" descr="DSC02748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38" y="1909715"/>
            <a:ext cx="489585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SC02749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63" y="2719340"/>
            <a:ext cx="48514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Add half the beaten egg. </a:t>
            </a:r>
          </a:p>
        </p:txBody>
      </p:sp>
      <p:pic>
        <p:nvPicPr>
          <p:cNvPr id="9" name="Picture 5" descr="DSC02952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09" y="1946681"/>
            <a:ext cx="5622783" cy="42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GB" sz="2000" dirty="0"/>
              <a:t>Mix to a soft dough using the palette </a:t>
            </a:r>
            <a:r>
              <a:rPr lang="en-GB" sz="2000" dirty="0" smtClean="0"/>
              <a:t>knife.</a:t>
            </a:r>
            <a:endParaRPr lang="en-GB" sz="2000" dirty="0"/>
          </a:p>
        </p:txBody>
      </p:sp>
      <p:pic>
        <p:nvPicPr>
          <p:cNvPr id="14" name="Picture 5" descr="DSC02954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9" y="1971199"/>
            <a:ext cx="4368416" cy="32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SC02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19" y="2437870"/>
            <a:ext cx="4969112" cy="37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GB" sz="2000" dirty="0"/>
              <a:t>Turn out onto the lightly floured surface and knead for 5 </a:t>
            </a:r>
            <a:r>
              <a:rPr lang="en-GB" sz="2000" dirty="0" smtClean="0"/>
              <a:t>minutes.</a:t>
            </a:r>
            <a:endParaRPr lang="en-GB" sz="2000" dirty="0"/>
          </a:p>
        </p:txBody>
      </p:sp>
      <p:pic>
        <p:nvPicPr>
          <p:cNvPr id="11" name="Picture 4" descr="DSC02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57" y="2103303"/>
            <a:ext cx="4313944" cy="32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SC02958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82" y="2920619"/>
            <a:ext cx="4566626" cy="34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en-GB" sz="2000" dirty="0"/>
              <a:t>With lightly floured hands, divide the mixture into three portions and roll into sausage shapes the length of the baking tray.</a:t>
            </a:r>
          </a:p>
        </p:txBody>
      </p:sp>
      <p:pic>
        <p:nvPicPr>
          <p:cNvPr id="12" name="Picture 4" descr="DSC02960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20" y="2276475"/>
            <a:ext cx="4346575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SC0296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70" y="2708275"/>
            <a:ext cx="4706938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en-GB" sz="2000" dirty="0" smtClean="0"/>
              <a:t>Place </a:t>
            </a:r>
            <a:r>
              <a:rPr lang="en-GB" sz="2000" dirty="0"/>
              <a:t>the lengths onto the baking tray and neatly plait together, tucking in the ends.</a:t>
            </a:r>
          </a:p>
        </p:txBody>
      </p:sp>
      <p:pic>
        <p:nvPicPr>
          <p:cNvPr id="10" name="Picture 5" descr="DSC029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91" y="2219431"/>
            <a:ext cx="470535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SC02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9" y="2579794"/>
            <a:ext cx="4597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DSC029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95" y="3011593"/>
            <a:ext cx="4608512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4"/>
            </a:pPr>
            <a:r>
              <a:rPr lang="en-GB" sz="2000" dirty="0"/>
              <a:t>Cover the plait with cling film and leave in a warm place to prove until doubled in size.</a:t>
            </a:r>
          </a:p>
        </p:txBody>
      </p:sp>
      <p:pic>
        <p:nvPicPr>
          <p:cNvPr id="7" name="Picture 5" descr="DSC029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72" y="2247484"/>
            <a:ext cx="5526656" cy="414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5"/>
            </a:pPr>
            <a:r>
              <a:rPr lang="en-GB" sz="2000" dirty="0"/>
              <a:t>Brush with the remaining </a:t>
            </a:r>
            <a:r>
              <a:rPr lang="en-GB" sz="2000" dirty="0" smtClean="0"/>
              <a:t>egg.</a:t>
            </a:r>
            <a:endParaRPr lang="en-GB" sz="2000" dirty="0"/>
          </a:p>
        </p:txBody>
      </p:sp>
      <p:pic>
        <p:nvPicPr>
          <p:cNvPr id="4" name="Picture 4" descr="DSC029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64" y="1955883"/>
            <a:ext cx="5852473" cy="43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02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40" y="1551862"/>
            <a:ext cx="6392720" cy="479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6"/>
            </a:pPr>
            <a:r>
              <a:rPr lang="en-GB" sz="2000" dirty="0"/>
              <a:t>Bake for 10 minutes.  Reduce the oven temperature to 170°C or gas mark 4, and bake for a further 10-15 minutes.</a:t>
            </a:r>
          </a:p>
        </p:txBody>
      </p:sp>
      <p:pic>
        <p:nvPicPr>
          <p:cNvPr id="4" name="Picture 4" descr="DSC029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98" y="2205037"/>
            <a:ext cx="4729162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SC029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48" y="2420937"/>
            <a:ext cx="50673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7"/>
            </a:pPr>
            <a:r>
              <a:rPr lang="en-GB" sz="2000" dirty="0"/>
              <a:t>Remove the plait and transfer to the cooling rack.</a:t>
            </a:r>
          </a:p>
        </p:txBody>
      </p:sp>
      <p:pic>
        <p:nvPicPr>
          <p:cNvPr id="4" name="Picture 4" descr="DSC0299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70" y="2006221"/>
            <a:ext cx="5774261" cy="4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thin icing may be made to cover the plait for an occasional treat.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dough can be divided into smaller portions to create mini fruit plaits.  These will cook slightly quicker if you are limited on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44114" y="2266437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Weigh.</a:t>
            </a:r>
          </a:p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Sift.</a:t>
            </a:r>
          </a:p>
          <a:p>
            <a:pPr lvl="0"/>
            <a:r>
              <a:rPr lang="en-GB" sz="2000" dirty="0"/>
              <a:t>Mix, stir and combine.</a:t>
            </a:r>
          </a:p>
          <a:p>
            <a:pPr lvl="0"/>
            <a:r>
              <a:rPr lang="en-GB" sz="2000" dirty="0"/>
              <a:t>Melt.</a:t>
            </a:r>
          </a:p>
          <a:p>
            <a:pPr lvl="0"/>
            <a:r>
              <a:rPr lang="en-GB" sz="2000" dirty="0"/>
              <a:t>Beat.</a:t>
            </a:r>
          </a:p>
          <a:p>
            <a:pPr lvl="0"/>
            <a:r>
              <a:rPr lang="en-GB" sz="2000" dirty="0"/>
              <a:t>Knead.</a:t>
            </a:r>
          </a:p>
          <a:p>
            <a:pPr lvl="0"/>
            <a:r>
              <a:rPr lang="en-GB" sz="2000" dirty="0"/>
              <a:t>Prove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549274" y="2257411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 smtClean="0"/>
              <a:t>Form </a:t>
            </a:r>
            <a:r>
              <a:rPr lang="en-GB" sz="2000" dirty="0"/>
              <a:t>and shape.</a:t>
            </a:r>
          </a:p>
          <a:p>
            <a:pPr lvl="0"/>
            <a:r>
              <a:rPr lang="en-GB" sz="2000" dirty="0"/>
              <a:t>Glaze.</a:t>
            </a:r>
          </a:p>
          <a:p>
            <a:pPr lvl="0"/>
            <a:r>
              <a:rPr lang="en-GB" sz="2000" dirty="0"/>
              <a:t>Bake.</a:t>
            </a:r>
          </a:p>
        </p:txBody>
      </p:sp>
    </p:spTree>
    <p:extLst>
      <p:ext uri="{BB962C8B-B14F-4D97-AF65-F5344CB8AC3E}">
        <p14:creationId xmlns:p14="http://schemas.microsoft.com/office/powerpoint/2010/main" val="31009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Finnish fruit plait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1595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517689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250g white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plain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15ml spoon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spice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cinnamon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½ x 5ml spoon salt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75g currants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25g mixed peel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sachet quick acting yeast (7g)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25g caster sugar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9" name="Picture 6" descr="DSC02916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83798"/>
            <a:ext cx="5566528" cy="41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8879399" y="2776231"/>
            <a:ext cx="4320000" cy="34108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nn-NO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15g </a:t>
            </a:r>
            <a:r>
              <a:rPr lang="nn-NO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butter or </a:t>
            </a:r>
            <a:br>
              <a:rPr lang="nn-NO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nn-NO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endParaRPr lang="nn-NO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nn-NO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125ml </a:t>
            </a:r>
            <a:r>
              <a:rPr lang="nn-NO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lukewarm</a:t>
            </a:r>
            <a:br>
              <a:rPr lang="nn-NO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endParaRPr lang="nn-NO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nn-NO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egg (medium)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69008"/>
            <a:ext cx="4680000" cy="3747308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556035"/>
          </a:xfrm>
        </p:spPr>
        <p:txBody>
          <a:bodyPr>
            <a:normAutofit/>
          </a:bodyPr>
          <a:lstStyle/>
          <a:p>
            <a:r>
              <a:rPr lang="en-GB" sz="2000" dirty="0"/>
              <a:t>Baking tray</a:t>
            </a:r>
          </a:p>
          <a:p>
            <a:r>
              <a:rPr lang="en-GB" sz="2000" dirty="0"/>
              <a:t>Pastry bush</a:t>
            </a:r>
          </a:p>
          <a:p>
            <a:r>
              <a:rPr lang="en-GB" sz="2000" dirty="0"/>
              <a:t>Weighing scales</a:t>
            </a:r>
          </a:p>
          <a:p>
            <a:r>
              <a:rPr lang="en-GB" sz="2000" dirty="0"/>
              <a:t>Sieve</a:t>
            </a:r>
          </a:p>
          <a:p>
            <a:r>
              <a:rPr lang="en-GB" sz="2000" dirty="0"/>
              <a:t>Mixing bowl </a:t>
            </a:r>
          </a:p>
          <a:p>
            <a:r>
              <a:rPr lang="en-GB" sz="2000" dirty="0"/>
              <a:t>Measuring jug</a:t>
            </a:r>
          </a:p>
          <a:p>
            <a:r>
              <a:rPr lang="en-GB" sz="2000" dirty="0"/>
              <a:t>Palette knife</a:t>
            </a:r>
          </a:p>
          <a:p>
            <a:r>
              <a:rPr lang="en-GB" sz="2000" dirty="0"/>
              <a:t>Small bowl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8729274" y="2760280"/>
            <a:ext cx="4320000" cy="355603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Fork</a:t>
            </a:r>
          </a:p>
          <a:p>
            <a:r>
              <a:rPr lang="en-GB" sz="2000" dirty="0"/>
              <a:t>Flour dredger</a:t>
            </a:r>
          </a:p>
          <a:p>
            <a:r>
              <a:rPr lang="en-GB" sz="2000" dirty="0"/>
              <a:t>Cooling rack</a:t>
            </a:r>
          </a:p>
          <a:p>
            <a:endParaRPr lang="en-GB" dirty="0"/>
          </a:p>
        </p:txBody>
      </p:sp>
      <p:pic>
        <p:nvPicPr>
          <p:cNvPr id="12" name="Picture 5" descr="DSC02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1" y="2332851"/>
            <a:ext cx="5626652" cy="42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Preheat the oven to </a:t>
            </a:r>
            <a:r>
              <a:rPr lang="en-GB" sz="2000" dirty="0" smtClean="0"/>
              <a:t>200°C </a:t>
            </a:r>
            <a:r>
              <a:rPr lang="en-GB" sz="2000" dirty="0"/>
              <a:t>or gas mark </a:t>
            </a:r>
            <a:r>
              <a:rPr lang="en-GB" sz="2000" dirty="0" smtClean="0"/>
              <a:t>6.</a:t>
            </a:r>
            <a:endParaRPr lang="en-GB" sz="20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14" y="2603542"/>
            <a:ext cx="5035373" cy="37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Grease or line the baking tray.</a:t>
            </a:r>
          </a:p>
        </p:txBody>
      </p:sp>
      <p:pic>
        <p:nvPicPr>
          <p:cNvPr id="7" name="Picture 6" descr="DSC03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81" y="1951717"/>
            <a:ext cx="5969639" cy="447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Sift the </a:t>
            </a:r>
            <a:r>
              <a:rPr lang="en-GB" sz="2000" dirty="0" smtClean="0"/>
              <a:t>flour and spice into the mixing bowl and add salt.</a:t>
            </a:r>
            <a:endParaRPr lang="en-GB" sz="2000" dirty="0"/>
          </a:p>
        </p:txBody>
      </p:sp>
      <p:pic>
        <p:nvPicPr>
          <p:cNvPr id="9" name="Picture 7" descr="DSC02939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28" y="1992573"/>
            <a:ext cx="5829945" cy="437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Stir in the currants, peel and yeast.</a:t>
            </a:r>
          </a:p>
        </p:txBody>
      </p:sp>
      <p:pic>
        <p:nvPicPr>
          <p:cNvPr id="15" name="Picture 4" descr="DSC02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58" y="1946823"/>
            <a:ext cx="5791484" cy="43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 smtClean="0"/>
              <a:t>Stir </a:t>
            </a:r>
            <a:r>
              <a:rPr lang="en-GB" sz="2000" dirty="0"/>
              <a:t>the sugar into the milk in the measuring jug. </a:t>
            </a:r>
            <a:r>
              <a:rPr lang="en-GB" sz="2000" dirty="0" smtClean="0"/>
              <a:t>Stir </a:t>
            </a:r>
            <a:r>
              <a:rPr lang="en-GB" sz="2000" dirty="0"/>
              <a:t>until the sugar has dissolved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7" name="Picture 4" descr="DSC02947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52" y="2047164"/>
            <a:ext cx="5684696" cy="426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343</Words>
  <Application>Microsoft Office PowerPoint</Application>
  <PresentationFormat>Custom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Finnish fruit plait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Finnish fruit plait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50</cp:revision>
  <dcterms:created xsi:type="dcterms:W3CDTF">2018-10-10T09:22:08Z</dcterms:created>
  <dcterms:modified xsi:type="dcterms:W3CDTF">2019-02-14T16:46:42Z</dcterms:modified>
</cp:coreProperties>
</file>