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70" d="100"/>
          <a:sy n="70" d="100"/>
        </p:scale>
        <p:origin x="-72" y="-27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4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8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245332" y="1352600"/>
            <a:ext cx="6404041" cy="3034340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081" y="1469387"/>
            <a:ext cx="28496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150g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butter or 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soft baking spread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250g carrots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200g sugar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200g flour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x 5ml cinnamon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x 5ml baking powder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large eggs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125g sultanas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50g nuts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45332" y="4520952"/>
            <a:ext cx="6404041" cy="3870430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5930" y="4563341"/>
            <a:ext cx="2849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Chopping board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Knife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 peeler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Grater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spoons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Weighing scales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bowl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Wooden spoon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Sieve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Muffin tray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muffin cases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large spoons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376" y="575956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Mini carrot cakes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5" name="Rectangle 3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63" name="Picture 39" descr="DSC03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4" y="1419361"/>
            <a:ext cx="3847611" cy="29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DSC034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4" y="5016007"/>
            <a:ext cx="38339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6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7837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pic>
        <p:nvPicPr>
          <p:cNvPr id="2107" name="Picture 5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1280592"/>
            <a:ext cx="23071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DSC0346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5039884"/>
            <a:ext cx="2307232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75" descr="DSC0347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6921607"/>
            <a:ext cx="2329316" cy="1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49" y="1785518"/>
            <a:ext cx="373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149" y="5544812"/>
            <a:ext cx="3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Top and tail and then peel and grate the carrots.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50" y="7424458"/>
            <a:ext cx="3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Combine the carrots, sugar and fat in the mixing bowl.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21" name="Picture 73" descr="DSC034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3160238"/>
            <a:ext cx="2307232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1149" y="3803664"/>
            <a:ext cx="37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3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" name="Rectangle 3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1" name="Rectangle 5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2" name="Rectangle 5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5" name="Rectangle 5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6" name="Rectangle 6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9" name="Rectangle 6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0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3" name="Rectangle 6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4" name="Rectangle 6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9" name="Rectangle 7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0" name="Rectangle 7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9" y="1785518"/>
            <a:ext cx="373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376" y="3665165"/>
            <a:ext cx="375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bowl, and then add to the mixture.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39" name="Picture 67" descr="DSC0348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1278820"/>
            <a:ext cx="2307233" cy="164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68" descr="DSC0348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3160238"/>
            <a:ext cx="230723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1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4" name="Rectangle 4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6" name="Rectangle 4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5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5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5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5" name="Rectangle 5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6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6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9" name="Rectangle 6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8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9" name="TextBox 17"/>
          <p:cNvSpPr txBox="1"/>
          <p:nvPr/>
        </p:nvSpPr>
        <p:spPr>
          <a:xfrm>
            <a:off x="271149" y="5683312"/>
            <a:ext cx="37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Mix in the sultanas and nuts.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TextBox 18"/>
          <p:cNvSpPr txBox="1"/>
          <p:nvPr/>
        </p:nvSpPr>
        <p:spPr>
          <a:xfrm>
            <a:off x="271150" y="7285959"/>
            <a:ext cx="373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cases, using the 2 metal spoons.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41" name="Picture 69" descr="DSC0349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5039885"/>
            <a:ext cx="230723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0" descr="DSC0350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2" y="6919531"/>
            <a:ext cx="230723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9" y="1924017"/>
            <a:ext cx="373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Bake for 20 minutes.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0" name="Picture 2" descr="DSC0354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1278820"/>
            <a:ext cx="2307233" cy="164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1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4" name="Rectangle 4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6" name="Rectangle 4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5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5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5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5" name="Rectangle 5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6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6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9" name="Rectangle 6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10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240</Words>
  <Application>Microsoft Office PowerPoint</Application>
  <PresentationFormat>A4 Paper (210x297 mm)</PresentationFormat>
  <Paragraphs>50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 Trafford</dc:creator>
  <cp:lastModifiedBy>Ewen Trafford</cp:lastModifiedBy>
  <cp:revision>26</cp:revision>
  <cp:lastPrinted>2019-02-15T16:28:41Z</cp:lastPrinted>
  <dcterms:created xsi:type="dcterms:W3CDTF">2019-02-15T16:05:24Z</dcterms:created>
  <dcterms:modified xsi:type="dcterms:W3CDTF">2019-02-28T11:59:51Z</dcterms:modified>
</cp:coreProperties>
</file>