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F6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84" d="100"/>
          <a:sy n="84" d="100"/>
        </p:scale>
        <p:origin x="96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B00B-1F4B-4F7A-AF74-915263BE081B}" type="datetimeFigureOut">
              <a:rPr lang="en-GB" smtClean="0"/>
              <a:t>10/05/2019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99592-7FE8-4D32-8FEA-EC761D5B13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7986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B00B-1F4B-4F7A-AF74-915263BE081B}" type="datetimeFigureOut">
              <a:rPr lang="en-GB" smtClean="0"/>
              <a:t>10/05/2019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99592-7FE8-4D32-8FEA-EC761D5B13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9038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B00B-1F4B-4F7A-AF74-915263BE081B}" type="datetimeFigureOut">
              <a:rPr lang="en-GB" smtClean="0"/>
              <a:t>10/05/2019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99592-7FE8-4D32-8FEA-EC761D5B13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274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B00B-1F4B-4F7A-AF74-915263BE081B}" type="datetimeFigureOut">
              <a:rPr lang="en-GB" smtClean="0"/>
              <a:t>10/05/2019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99592-7FE8-4D32-8FEA-EC761D5B13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5769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B00B-1F4B-4F7A-AF74-915263BE081B}" type="datetimeFigureOut">
              <a:rPr lang="en-GB" smtClean="0"/>
              <a:t>10/05/2019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99592-7FE8-4D32-8FEA-EC761D5B13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1651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B00B-1F4B-4F7A-AF74-915263BE081B}" type="datetimeFigureOut">
              <a:rPr lang="en-GB" smtClean="0"/>
              <a:t>10/05/2019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99592-7FE8-4D32-8FEA-EC761D5B13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0325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B00B-1F4B-4F7A-AF74-915263BE081B}" type="datetimeFigureOut">
              <a:rPr lang="en-GB" smtClean="0"/>
              <a:t>10/05/2019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99592-7FE8-4D32-8FEA-EC761D5B13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0665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B00B-1F4B-4F7A-AF74-915263BE081B}" type="datetimeFigureOut">
              <a:rPr lang="en-GB" smtClean="0"/>
              <a:t>10/05/2019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99592-7FE8-4D32-8FEA-EC761D5B13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5574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B00B-1F4B-4F7A-AF74-915263BE081B}" type="datetimeFigureOut">
              <a:rPr lang="en-GB" smtClean="0"/>
              <a:t>10/05/2019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99592-7FE8-4D32-8FEA-EC761D5B13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3663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B00B-1F4B-4F7A-AF74-915263BE081B}" type="datetimeFigureOut">
              <a:rPr lang="en-GB" smtClean="0"/>
              <a:t>10/05/2019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99592-7FE8-4D32-8FEA-EC761D5B13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3677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B00B-1F4B-4F7A-AF74-915263BE081B}" type="datetimeFigureOut">
              <a:rPr lang="en-GB" smtClean="0"/>
              <a:t>10/05/2019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99592-7FE8-4D32-8FEA-EC761D5B13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8126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D7B00B-1F4B-4F7A-AF74-915263BE081B}" type="datetimeFigureOut">
              <a:rPr lang="en-GB" smtClean="0"/>
              <a:t>10/05/2019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499592-7FE8-4D32-8FEA-EC761D5B13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8519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 descr="S:\Shared\EDUCATION TEAM FILES\Healthy eating week\2019\Boarders for resources\15089 BNF HEW Borders_Yellow.png"/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180783" y="-1906270"/>
            <a:ext cx="7544435" cy="1067054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9344" y="476672"/>
            <a:ext cx="1458595" cy="736600"/>
          </a:xfrm>
          <a:prstGeom prst="rect">
            <a:avLst/>
          </a:prstGeom>
        </p:spPr>
      </p:pic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8277263" y="87799"/>
            <a:ext cx="1371525" cy="289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en-GB" sz="1200" dirty="0" smtClean="0">
                <a:solidFill>
                  <a:srgbClr val="FFFFFF"/>
                </a:solidFill>
                <a:effectLst/>
                <a:latin typeface="Arial"/>
                <a:ea typeface="Calibri"/>
                <a:cs typeface="Times New Roman"/>
              </a:rPr>
              <a:t>Secondary</a:t>
            </a:r>
            <a:endParaRPr lang="en-GB" sz="12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11" name="Rectangle 2"/>
          <p:cNvSpPr/>
          <p:nvPr/>
        </p:nvSpPr>
        <p:spPr>
          <a:xfrm>
            <a:off x="1777313" y="901261"/>
            <a:ext cx="6414352" cy="6240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Design your own menu for a day that includes at least 5 A DAY. Make sure you include a variety of vegetables and fruit. Why not ask your parent, guardian or teacher to help you make some of the dishes you have planned?</a:t>
            </a:r>
            <a:endParaRPr lang="en-GB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"/>
          <p:cNvSpPr txBox="1"/>
          <p:nvPr/>
        </p:nvSpPr>
        <p:spPr>
          <a:xfrm>
            <a:off x="1807768" y="377801"/>
            <a:ext cx="29523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55AC34"/>
                </a:solidFill>
                <a:latin typeface="Impact" panose="020B0806030902050204" pitchFamily="34" charset="0"/>
              </a:rPr>
              <a:t>My 5 A DAY menu</a:t>
            </a:r>
            <a:endParaRPr lang="en-GB" sz="3200" dirty="0">
              <a:solidFill>
                <a:srgbClr val="55AC34"/>
              </a:solidFill>
              <a:latin typeface="Impact" panose="020B0806030902050204" pitchFamily="34" charset="0"/>
            </a:endParaRPr>
          </a:p>
        </p:txBody>
      </p:sp>
      <p:sp>
        <p:nvSpPr>
          <p:cNvPr id="13" name="TextBox 1"/>
          <p:cNvSpPr txBox="1"/>
          <p:nvPr/>
        </p:nvSpPr>
        <p:spPr>
          <a:xfrm>
            <a:off x="5493151" y="624262"/>
            <a:ext cx="272896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Name: __________________</a:t>
            </a:r>
            <a:endParaRPr lang="en-GB" sz="1200" b="1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4835603"/>
              </p:ext>
            </p:extLst>
          </p:nvPr>
        </p:nvGraphicFramePr>
        <p:xfrm>
          <a:off x="706800" y="1701066"/>
          <a:ext cx="8494672" cy="4510988"/>
        </p:xfrm>
        <a:graphic>
          <a:graphicData uri="http://schemas.openxmlformats.org/drawingml/2006/table">
            <a:tbl>
              <a:tblPr bandRow="1">
                <a:tableStyleId>{073A0DAA-6AF3-43AB-8588-CEC1D06C72B9}</a:tableStyleId>
              </a:tblPr>
              <a:tblGrid>
                <a:gridCol w="18227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719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127747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Breakfast</a:t>
                      </a:r>
                      <a:endParaRPr lang="en-GB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CB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C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27747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Lunch</a:t>
                      </a:r>
                      <a:endParaRPr lang="en-GB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6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6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27747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Evening meal</a:t>
                      </a:r>
                      <a:endParaRPr lang="en-GB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CB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C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27747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Drinks and snacks</a:t>
                      </a:r>
                      <a:br>
                        <a:rPr lang="en-GB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GB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(whole day)</a:t>
                      </a:r>
                      <a:endParaRPr lang="en-GB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6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6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7" name="Picture 6" descr="S:\Shared\EDUCATION TEAM FILES\Healthy eating week\BNF HEW logos and icons\Challenge icons\Icons 2019 png\Have 5 A Day.pn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4521" y="-42312"/>
            <a:ext cx="1947545" cy="1947545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4" name="Text Box 2"/>
          <p:cNvSpPr txBox="1">
            <a:spLocks noChangeArrowheads="1"/>
          </p:cNvSpPr>
          <p:nvPr/>
        </p:nvSpPr>
        <p:spPr bwMode="auto">
          <a:xfrm>
            <a:off x="942974" y="6578140"/>
            <a:ext cx="8020052" cy="256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000" b="1" dirty="0">
                <a:solidFill>
                  <a:srgbClr val="FFFFFF"/>
                </a:solidFill>
                <a:effectLst/>
                <a:latin typeface="Arial"/>
                <a:ea typeface="Calibri"/>
                <a:cs typeface="Times New Roman"/>
              </a:rPr>
              <a:t>www.foodafactoflife.org.uk   </a:t>
            </a:r>
            <a:r>
              <a:rPr lang="en-US" sz="1000" b="1" dirty="0" smtClean="0">
                <a:solidFill>
                  <a:srgbClr val="FFFFFF"/>
                </a:solidFill>
                <a:effectLst/>
                <a:latin typeface="Arial"/>
                <a:ea typeface="Calibri"/>
                <a:cs typeface="Times New Roman"/>
              </a:rPr>
              <a:t>                                  </a:t>
            </a:r>
            <a:r>
              <a:rPr lang="en-US" sz="1000" b="1" dirty="0">
                <a:solidFill>
                  <a:srgbClr val="FFFFFF"/>
                </a:solidFill>
                <a:effectLst/>
                <a:latin typeface="Arial"/>
                <a:ea typeface="Calibri"/>
                <a:cs typeface="Times New Roman"/>
              </a:rPr>
              <a:t>© British Nutrition Foundation </a:t>
            </a:r>
            <a:r>
              <a:rPr lang="en-US" sz="1000" b="1" dirty="0" smtClean="0">
                <a:solidFill>
                  <a:srgbClr val="FFFFFF"/>
                </a:solidFill>
                <a:effectLst/>
                <a:latin typeface="Arial"/>
                <a:ea typeface="Calibri"/>
                <a:cs typeface="Times New Roman"/>
              </a:rPr>
              <a:t>2019                                     </a:t>
            </a:r>
            <a:r>
              <a:rPr lang="en-US" sz="1000" b="1" dirty="0">
                <a:solidFill>
                  <a:srgbClr val="FFFFFF"/>
                </a:solidFill>
                <a:effectLst/>
                <a:latin typeface="Arial"/>
                <a:ea typeface="Calibri"/>
                <a:cs typeface="Times New Roman"/>
              </a:rPr>
              <a:t>www.nutrition.org.uk</a:t>
            </a:r>
            <a:endParaRPr lang="en-GB" sz="11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559687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70</Words>
  <Application>Microsoft Office PowerPoint</Application>
  <PresentationFormat>A4 Paper (210x297 mm)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Impact</vt:lpstr>
      <vt:lpstr>Times New Roman</vt:lpstr>
      <vt:lpstr>Office Theme</vt:lpstr>
      <vt:lpstr>PowerPoint Presentation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Ewen Trafford</dc:creator>
  <cp:lastModifiedBy>Roy Ballam</cp:lastModifiedBy>
  <cp:revision>6</cp:revision>
  <dcterms:created xsi:type="dcterms:W3CDTF">2019-04-18T13:11:48Z</dcterms:created>
  <dcterms:modified xsi:type="dcterms:W3CDTF">2019-05-10T12:59:00Z</dcterms:modified>
</cp:coreProperties>
</file>