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9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03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76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5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32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66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7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66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67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12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1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S:\Shared\EDUCATION TEAM FILES\Healthy eating week\2019\Boarders colour\15089 BNF HEW Borders_Pink.pn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80783" y="-1906270"/>
            <a:ext cx="7544435" cy="10670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344" y="476672"/>
            <a:ext cx="1458595" cy="736600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277263" y="110587"/>
            <a:ext cx="1371525" cy="28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Secondary</a:t>
            </a:r>
            <a:endParaRPr lang="en-GB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1807769" y="377801"/>
            <a:ext cx="3176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2B457D"/>
                </a:solidFill>
                <a:latin typeface="Impact" panose="020B0806030902050204" pitchFamily="34" charset="0"/>
              </a:rPr>
              <a:t>My hydration tally</a:t>
            </a:r>
            <a:endParaRPr lang="en-GB" sz="3200" dirty="0">
              <a:solidFill>
                <a:srgbClr val="2B457D"/>
              </a:solidFill>
              <a:latin typeface="Impact" panose="020B0806030902050204" pitchFamily="34" charset="0"/>
            </a:endParaRPr>
          </a:p>
        </p:txBody>
      </p:sp>
      <p:sp>
        <p:nvSpPr>
          <p:cNvPr id="11" name="Rectangle 2"/>
          <p:cNvSpPr/>
          <p:nvPr/>
        </p:nvSpPr>
        <p:spPr>
          <a:xfrm>
            <a:off x="1777313" y="901261"/>
            <a:ext cx="6414352" cy="6240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Tally up the number of drinks you have each day for a week. </a:t>
            </a:r>
            <a:b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you having your 6-8 drinks a day? 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5266391" y="518993"/>
            <a:ext cx="2728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__________________</a:t>
            </a:r>
            <a:endParaRPr lang="en-GB" sz="12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720952"/>
              </p:ext>
            </p:extLst>
          </p:nvPr>
        </p:nvGraphicFramePr>
        <p:xfrm>
          <a:off x="504201" y="1700809"/>
          <a:ext cx="8841285" cy="468052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8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3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3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34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34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611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Drink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DD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88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Water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DD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088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Fruit juice/smoothies </a:t>
                      </a:r>
                      <a:r>
                        <a:rPr lang="en-GB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(150ml) </a:t>
                      </a:r>
                      <a:br>
                        <a:rPr lang="en-GB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(max 1 per day)</a:t>
                      </a:r>
                      <a:endParaRPr lang="en-GB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DD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088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Lower-fat milk or dairy alternatives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DD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088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drinks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DD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254668"/>
                  </a:ext>
                </a:extLst>
              </a:tr>
              <a:tr h="81088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D3E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D3E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D3E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D3E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D3E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D3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Picture 5" descr="S:\Shared\EDUCATION TEAM FILES\Healthy eating week\BNF HEW logos and icons\Challenge icons\Icons 2019 png\Drink plenty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1" y="-42312"/>
            <a:ext cx="1947545" cy="194754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942974" y="6578140"/>
            <a:ext cx="8020052" cy="2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www.foodafactoflife.org.uk   </a:t>
            </a:r>
            <a:r>
              <a:rPr lang="en-US" sz="1000" b="1" dirty="0" smtClean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                                  </a:t>
            </a: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© British Nutrition Foundation </a:t>
            </a:r>
            <a:r>
              <a:rPr lang="en-US" sz="1000" b="1" dirty="0" smtClean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2019                                     </a:t>
            </a: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www.nutrition.org.uk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0868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48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Times New Roman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Roy Ballam</cp:lastModifiedBy>
  <cp:revision>9</cp:revision>
  <cp:lastPrinted>2019-04-25T13:16:18Z</cp:lastPrinted>
  <dcterms:created xsi:type="dcterms:W3CDTF">2019-04-18T13:11:48Z</dcterms:created>
  <dcterms:modified xsi:type="dcterms:W3CDTF">2019-05-10T12:58:45Z</dcterms:modified>
</cp:coreProperties>
</file>