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98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03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74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76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5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32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66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74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66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67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12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7B00B-1F4B-4F7A-AF74-915263BE081B}" type="datetimeFigureOut">
              <a:rPr lang="en-GB" smtClean="0"/>
              <a:t>10/05/2019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99592-7FE8-4D32-8FEA-EC761D5B13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51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S:\Shared\EDUCATION TEAM FILES\Healthy eating week\2019\Boarders for resources\15089 BNF HEW Borders_Blue.png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80783" y="-1906270"/>
            <a:ext cx="7544435" cy="10670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344" y="476672"/>
            <a:ext cx="1458595" cy="736600"/>
          </a:xfrm>
          <a:prstGeom prst="rect">
            <a:avLst/>
          </a:prstGeom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277263" y="97788"/>
            <a:ext cx="1371525" cy="28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GB" sz="1200" dirty="0" smtClean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Secondary</a:t>
            </a:r>
            <a:endParaRPr lang="en-GB" sz="1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1807768" y="377801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EE7003"/>
                </a:solidFill>
                <a:latin typeface="Impact" panose="020B0806030902050204" pitchFamily="34" charset="0"/>
              </a:rPr>
              <a:t>My activity diary</a:t>
            </a:r>
            <a:endParaRPr lang="en-GB" sz="3200" dirty="0">
              <a:solidFill>
                <a:srgbClr val="EE7003"/>
              </a:solidFill>
              <a:latin typeface="Impact" panose="020B0806030902050204" pitchFamily="34" charset="0"/>
            </a:endParaRPr>
          </a:p>
        </p:txBody>
      </p:sp>
      <p:sp>
        <p:nvSpPr>
          <p:cNvPr id="11" name="Rectangle 2"/>
          <p:cNvSpPr/>
          <p:nvPr/>
        </p:nvSpPr>
        <p:spPr>
          <a:xfrm>
            <a:off x="1777312" y="901261"/>
            <a:ext cx="6818047" cy="6240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Fill in the activity diary each day for a week. Record the total time you spend doing each type of activity. Aim for a daily total of at least 60 minutes of moderate and vigorous activity combined, and to perform muscle strengthening exercises on at least three days a week.</a:t>
            </a:r>
            <a:endParaRPr lang="en-GB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285356"/>
              </p:ext>
            </p:extLst>
          </p:nvPr>
        </p:nvGraphicFramePr>
        <p:xfrm>
          <a:off x="706800" y="1701068"/>
          <a:ext cx="8647917" cy="4709742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29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1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1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8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3677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Day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 of activity and time spent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151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Moderate</a:t>
                      </a:r>
                      <a:r>
                        <a:rPr lang="en-US" sz="11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br>
                        <a:rPr lang="en-US" sz="11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e.g. brisk walking, riding a bike on level ground)</a:t>
                      </a:r>
                      <a:endParaRPr lang="en-GB" sz="11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Vigorous</a:t>
                      </a:r>
                      <a:r>
                        <a:rPr lang="en-US" sz="11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br>
                        <a:rPr lang="en-US" sz="11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e.g. jogging or running, football, rugby, gymnastics, martial arts)</a:t>
                      </a:r>
                      <a:endParaRPr lang="en-GB" sz="11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Muscle strengthening</a:t>
                      </a:r>
                      <a:r>
                        <a:rPr lang="en-US" sz="11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e.g. lifting weights, Pilates, yoga, heavy gardening)</a:t>
                      </a:r>
                      <a:endParaRPr lang="en-GB" sz="11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034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  <a:endParaRPr lang="en-GB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034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034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034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034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time: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6" name="Picture 5" descr="S:\Shared\EDUCATION TEAM FILES\Healthy eating week\BNF HEW logos and icons\Challenge icons\Icons 2019 png\Get active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568" y="-41359"/>
            <a:ext cx="1945640" cy="194564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5464391" y="624262"/>
            <a:ext cx="27289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Name: __________________</a:t>
            </a:r>
            <a:endParaRPr lang="en-GB" sz="12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942974" y="6578140"/>
            <a:ext cx="8020052" cy="2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www.foodafactoflife.org.uk   </a:t>
            </a:r>
            <a:r>
              <a:rPr lang="en-US" sz="1000" b="1" dirty="0" smtClean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                                  </a:t>
            </a:r>
            <a:r>
              <a:rPr lang="en-US" sz="1000" b="1" dirty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© British Nutrition Foundation </a:t>
            </a:r>
            <a:r>
              <a:rPr lang="en-US" sz="1000" b="1" dirty="0" smtClean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2019                                     </a:t>
            </a:r>
            <a:r>
              <a:rPr lang="en-US" sz="1000" b="1" dirty="0">
                <a:solidFill>
                  <a:srgbClr val="FFFFFF"/>
                </a:solidFill>
                <a:effectLst/>
                <a:latin typeface="Arial"/>
                <a:ea typeface="Calibri"/>
                <a:cs typeface="Times New Roman"/>
              </a:rPr>
              <a:t>www.nutrition.org.uk</a:t>
            </a:r>
            <a:endParaRPr lang="en-GB" sz="11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3401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142</Words>
  <Application>Microsoft Office PowerPoint</Application>
  <PresentationFormat>A4 Paper (210x297 mm)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Impact</vt:lpstr>
      <vt:lpstr>Times New Roman</vt:lpstr>
      <vt:lpstr>Office Theme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Roy Ballam</cp:lastModifiedBy>
  <cp:revision>8</cp:revision>
  <dcterms:created xsi:type="dcterms:W3CDTF">2019-04-18T13:11:48Z</dcterms:created>
  <dcterms:modified xsi:type="dcterms:W3CDTF">2019-05-10T12:59:43Z</dcterms:modified>
</cp:coreProperties>
</file>