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85" r:id="rId6"/>
    <p:sldId id="277" r:id="rId7"/>
    <p:sldId id="286" r:id="rId8"/>
    <p:sldId id="287" r:id="rId9"/>
    <p:sldId id="289" r:id="rId10"/>
    <p:sldId id="290" r:id="rId11"/>
    <p:sldId id="29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c8bce40398e8e80a251479eef04b6ccd53d75c23d90f6def160575fab27a118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739B4-1B9C-6240-318F-CA22C5369619}" v="1" dt="2020-05-01T00:49:21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" userId="07f4b406-cfdf-44ea-80a5-e7a034eaf81e" providerId="ADAL" clId="{D9B70531-BF00-45FD-862C-B6A2B215D906}"/>
    <pc:docChg chg="delSld">
      <pc:chgData name="Alex" userId="07f4b406-cfdf-44ea-80a5-e7a034eaf81e" providerId="ADAL" clId="{D9B70531-BF00-45FD-862C-B6A2B215D906}" dt="2020-05-01T11:02:48.147" v="0" actId="47"/>
      <pc:docMkLst>
        <pc:docMk/>
      </pc:docMkLst>
      <pc:sldChg chg="del">
        <pc:chgData name="Alex" userId="07f4b406-cfdf-44ea-80a5-e7a034eaf81e" providerId="ADAL" clId="{D9B70531-BF00-45FD-862C-B6A2B215D906}" dt="2020-05-01T11:02:48.147" v="0" actId="47"/>
        <pc:sldMkLst>
          <pc:docMk/>
          <pc:sldMk cId="2463851007" sldId="292"/>
        </pc:sldMkLst>
      </pc:sldChg>
    </pc:docChg>
  </pc:docChgLst>
  <pc:docChgLst>
    <pc:chgData name="Guest User" userId="S::urn:spo:anon#c8bce40398e8e80a251479eef04b6ccd53d75c23d90f6def160575fab27a118b::" providerId="AD" clId="Web-{FAA739B4-1B9C-6240-318F-CA22C5369619}"/>
    <pc:docChg chg="">
      <pc:chgData name="Guest User" userId="S::urn:spo:anon#c8bce40398e8e80a251479eef04b6ccd53d75c23d90f6def160575fab27a118b::" providerId="AD" clId="Web-{FAA739B4-1B9C-6240-318F-CA22C5369619}" dt="2020-05-01T00:49:21.330" v="0"/>
      <pc:docMkLst>
        <pc:docMk/>
      </pc:docMkLst>
      <pc:sldChg chg="addCm">
        <pc:chgData name="Guest User" userId="S::urn:spo:anon#c8bce40398e8e80a251479eef04b6ccd53d75c23d90f6def160575fab27a118b::" providerId="AD" clId="Web-{FAA739B4-1B9C-6240-318F-CA22C5369619}" dt="2020-05-01T00:49:21.330" v="0"/>
        <pc:sldMkLst>
          <pc:docMk/>
          <pc:sldMk cId="2463851007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Uses of dough for other dishes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Uses of dough for other dishes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043992" cy="346394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People may think of dough as just being used to make bread, but there are a number of other dishes that use dough.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List as many dishes that use dough as you can.</a:t>
            </a:r>
          </a:p>
        </p:txBody>
      </p:sp>
      <p:pic>
        <p:nvPicPr>
          <p:cNvPr id="4" name="Picture 3" descr="Pizza vege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 bwMode="auto">
          <a:xfrm>
            <a:off x="9400502" y="2375466"/>
            <a:ext cx="2771596" cy="1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lsea b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1" y="2231602"/>
            <a:ext cx="3006661" cy="20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foodafactoflife.org.uk/media/3492/hot-cross-buns.jpg?anchor=center&amp;mode=crop&amp;width=402&amp;height=245&amp;rnd=1320982359900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80" y="4478689"/>
            <a:ext cx="2786350" cy="16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foodafactoflife.org.uk/media/3389/scrummy-scones.jpg?anchor=center&amp;mode=crop&amp;width=402&amp;height=245&amp;rnd=1320982359900000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12820" r="7208" b="2040"/>
          <a:stretch/>
        </p:blipFill>
        <p:spPr bwMode="auto">
          <a:xfrm>
            <a:off x="6432036" y="4556052"/>
            <a:ext cx="2842043" cy="17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496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Pizza uses dough.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Describe what part of a pizza is made using dough. </a:t>
            </a:r>
          </a:p>
        </p:txBody>
      </p:sp>
      <p:pic>
        <p:nvPicPr>
          <p:cNvPr id="1027" name="Picture 3" descr="Pizza vege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 bwMode="auto">
          <a:xfrm>
            <a:off x="6614968" y="2679873"/>
            <a:ext cx="5024438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456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Pizza uses dough in the base to create the pizza texture that we know.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 the right, you can see a recipe to make pizza. Show where in the recipe dough is used.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88" y="1624278"/>
            <a:ext cx="3785062" cy="4956629"/>
          </a:xfrm>
          <a:prstGeom prst="rect">
            <a:avLst/>
          </a:prstGeom>
          <a:ln>
            <a:solidFill>
              <a:srgbClr val="158B44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448204" y="5270269"/>
            <a:ext cx="2261061" cy="615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s://www.foodafactoflife.org.uk/media/3993/pizza-yeast-dough.jpg?anchor=center&amp;mode=crop&amp;width=402&amp;height=245&amp;rnd=13209823600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7" y="2123043"/>
            <a:ext cx="2286051" cy="13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Chelsea buns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49525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Chelsea buns also uses dough.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US" sz="2000" dirty="0"/>
              <a:t>Describe in what stage of cooking dough is used to make Chelsea buns.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 descr="Chelsea b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51" y="2571092"/>
            <a:ext cx="4572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3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68" y="1563797"/>
            <a:ext cx="4105355" cy="4936755"/>
          </a:xfrm>
          <a:prstGeom prst="rect">
            <a:avLst/>
          </a:prstGeom>
          <a:ln>
            <a:solidFill>
              <a:srgbClr val="158B4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Chelsea buns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8714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Chelsea buns are made and formed from dough, so dough forms the base of the bun.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 the right, you can see a recipe to make Chelsea buns. Show where in the recipe dough is used.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4968" y="5413110"/>
            <a:ext cx="2354465" cy="272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foodafactoflife.org.uk/media/3988/chelsea-buns-2.jpg?anchor=center&amp;mode=crop&amp;width=402&amp;height=245&amp;rnd=1320982360000000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3"/>
          <a:stretch/>
        </p:blipFill>
        <p:spPr bwMode="auto">
          <a:xfrm>
            <a:off x="8160732" y="1641461"/>
            <a:ext cx="2487872" cy="17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Hot cross buns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0712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Hot cross buns also use dough. They are commonly eaten during the Christian holiday of Easter.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Describe what part of a hot cross bun is made using dough. </a:t>
            </a:r>
          </a:p>
        </p:txBody>
      </p:sp>
      <p:pic>
        <p:nvPicPr>
          <p:cNvPr id="7170" name="Picture 2" descr="https://www.foodafactoflife.org.uk/media/3492/hot-cross-buns.jpg?anchor=center&amp;mode=crop&amp;width=402&amp;height=245&amp;rnd=13209823599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1" y="2122775"/>
            <a:ext cx="4796184" cy="29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4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623" y="1425030"/>
            <a:ext cx="3360222" cy="5043138"/>
          </a:xfrm>
          <a:prstGeom prst="rect">
            <a:avLst/>
          </a:prstGeom>
          <a:ln>
            <a:solidFill>
              <a:srgbClr val="158B4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Hot cross buns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9901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Hot cross buns are also made and formed from dough, so dough is used in the stage where the base is made.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 the right, you can see a recipe to make hot cross buns. Show where in the recipe dough is used.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8623" y="5461462"/>
            <a:ext cx="2860519" cy="28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https://www.foodafactoflife.org.uk/media/3492/hot-cross-buns.jpg?anchor=center&amp;mode=crop&amp;width=402&amp;height=245&amp;rnd=13209823599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84" y="1923798"/>
            <a:ext cx="3213121" cy="19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Uses of dough for other dishes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272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Uses of dough for other dishes</vt:lpstr>
      <vt:lpstr>Uses of dough for other dishes</vt:lpstr>
      <vt:lpstr>Pizza</vt:lpstr>
      <vt:lpstr>Pizza</vt:lpstr>
      <vt:lpstr>Chelsea buns</vt:lpstr>
      <vt:lpstr>Chelsea buns</vt:lpstr>
      <vt:lpstr>Hot cross buns</vt:lpstr>
      <vt:lpstr>Hot cross buns</vt:lpstr>
      <vt:lpstr>Uses of dough for other dishes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43</cp:revision>
  <dcterms:created xsi:type="dcterms:W3CDTF">2018-10-10T09:22:08Z</dcterms:created>
  <dcterms:modified xsi:type="dcterms:W3CDTF">2020-05-01T11:02:56Z</dcterms:modified>
</cp:coreProperties>
</file>