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8" r:id="rId5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27C1E6-8517-404A-90FE-9D90B9D2B85A}" v="2" dt="2020-07-15T14:44:20.7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>
        <p:scale>
          <a:sx n="67" d="100"/>
          <a:sy n="67" d="100"/>
        </p:scale>
        <p:origin x="11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 White" userId="07f4b406-cfdf-44ea-80a5-e7a034eaf81e" providerId="ADAL" clId="{F027C1E6-8517-404A-90FE-9D90B9D2B85A}"/>
    <pc:docChg chg="modSld">
      <pc:chgData name="Alex White" userId="07f4b406-cfdf-44ea-80a5-e7a034eaf81e" providerId="ADAL" clId="{F027C1E6-8517-404A-90FE-9D90B9D2B85A}" dt="2020-07-15T14:44:20.717" v="1" actId="207"/>
      <pc:docMkLst>
        <pc:docMk/>
      </pc:docMkLst>
      <pc:sldChg chg="modSp">
        <pc:chgData name="Alex White" userId="07f4b406-cfdf-44ea-80a5-e7a034eaf81e" providerId="ADAL" clId="{F027C1E6-8517-404A-90FE-9D90B9D2B85A}" dt="2020-07-15T14:44:20.717" v="1" actId="207"/>
        <pc:sldMkLst>
          <pc:docMk/>
          <pc:sldMk cId="1277470957" sldId="258"/>
        </pc:sldMkLst>
        <pc:spChg chg="mod">
          <ac:chgData name="Alex White" userId="07f4b406-cfdf-44ea-80a5-e7a034eaf81e" providerId="ADAL" clId="{F027C1E6-8517-404A-90FE-9D90B9D2B85A}" dt="2020-07-15T14:44:16.177" v="0" actId="207"/>
          <ac:spMkLst>
            <pc:docMk/>
            <pc:sldMk cId="1277470957" sldId="258"/>
            <ac:spMk id="12" creationId="{00000000-0000-0000-0000-000000000000}"/>
          </ac:spMkLst>
        </pc:spChg>
        <pc:spChg chg="mod">
          <ac:chgData name="Alex White" userId="07f4b406-cfdf-44ea-80a5-e7a034eaf81e" providerId="ADAL" clId="{F027C1E6-8517-404A-90FE-9D90B9D2B85A}" dt="2020-07-15T14:44:20.717" v="1" actId="207"/>
          <ac:spMkLst>
            <pc:docMk/>
            <pc:sldMk cId="1277470957" sldId="258"/>
            <ac:spMk id="1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31/07/2020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986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31/07/2020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038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31/07/2020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274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31/07/2020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5769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31/07/2020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651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31/07/2020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325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31/07/2020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665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31/07/2020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574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31/07/2020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663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31/07/2020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677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31/07/2020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126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7B00B-1F4B-4F7A-AF74-915263BE081B}" type="datetimeFigureOut">
              <a:rPr lang="en-GB" smtClean="0"/>
              <a:t>31/07/2020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519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microsoft.com/office/2007/relationships/hdphoto" Target="../media/hdphoto5.wdp"/><Relationship Id="rId18" Type="http://schemas.openxmlformats.org/officeDocument/2006/relationships/image" Target="../media/image10.png"/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12" Type="http://schemas.openxmlformats.org/officeDocument/2006/relationships/image" Target="../media/image7.png"/><Relationship Id="rId17" Type="http://schemas.microsoft.com/office/2007/relationships/hdphoto" Target="../media/hdphoto7.wdp"/><Relationship Id="rId2" Type="http://schemas.openxmlformats.org/officeDocument/2006/relationships/image" Target="../media/image1.png"/><Relationship Id="rId16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microsoft.com/office/2007/relationships/hdphoto" Target="../media/hdphoto4.wdp"/><Relationship Id="rId5" Type="http://schemas.microsoft.com/office/2007/relationships/hdphoto" Target="../media/hdphoto1.wdp"/><Relationship Id="rId15" Type="http://schemas.microsoft.com/office/2007/relationships/hdphoto" Target="../media/hdphoto6.wdp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microsoft.com/office/2007/relationships/hdphoto" Target="../media/hdphoto3.wdp"/><Relationship Id="rId1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/>
          <p:cNvPicPr>
            <a:picLocks/>
          </p:cNvPicPr>
          <p:nvPr/>
        </p:nvPicPr>
        <p:blipFill>
          <a:blip r:embed="rId2"/>
          <a:srcRect/>
          <a:stretch/>
        </p:blipFill>
        <p:spPr bwMode="auto">
          <a:xfrm rot="5400000">
            <a:off x="1181202" y="-1906270"/>
            <a:ext cx="7543596" cy="1067054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Rectangle 16"/>
          <p:cNvSpPr/>
          <p:nvPr/>
        </p:nvSpPr>
        <p:spPr>
          <a:xfrm>
            <a:off x="5907539" y="1293362"/>
            <a:ext cx="3600400" cy="5089651"/>
          </a:xfrm>
          <a:prstGeom prst="rect">
            <a:avLst/>
          </a:prstGeom>
          <a:solidFill>
            <a:srgbClr val="D4F3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4" name="Picture 5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49344" y="476672"/>
            <a:ext cx="1458595" cy="736600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47571" y="1556793"/>
          <a:ext cx="5225509" cy="48565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017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46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9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737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My activities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Did I achieve</a:t>
                      </a:r>
                      <a:br>
                        <a:rPr lang="en-GB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 minutes?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3297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</a:p>
                  </a:txBody>
                  <a:tcPr anchor="ctr"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   | </a:t>
                      </a:r>
                      <a:r>
                        <a:rPr lang="en-GB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No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3297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Tuesday</a:t>
                      </a:r>
                    </a:p>
                  </a:txBody>
                  <a:tcPr anchor="ctr"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   | </a:t>
                      </a:r>
                      <a:r>
                        <a:rPr lang="en-GB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No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3297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Wednesday</a:t>
                      </a:r>
                    </a:p>
                  </a:txBody>
                  <a:tcPr anchor="ctr"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   | </a:t>
                      </a:r>
                      <a:r>
                        <a:rPr lang="en-GB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No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3297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Thursday</a:t>
                      </a:r>
                    </a:p>
                  </a:txBody>
                  <a:tcPr anchor="ctr"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   | </a:t>
                      </a:r>
                      <a:r>
                        <a:rPr lang="en-GB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No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3297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</a:p>
                  </a:txBody>
                  <a:tcPr anchor="ctr"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DFF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   | </a:t>
                      </a:r>
                      <a:r>
                        <a:rPr lang="en-GB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No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EE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TextBox 31"/>
          <p:cNvSpPr txBox="1"/>
          <p:nvPr/>
        </p:nvSpPr>
        <p:spPr>
          <a:xfrm>
            <a:off x="1757939" y="388696"/>
            <a:ext cx="32712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My activity diary</a:t>
            </a:r>
          </a:p>
        </p:txBody>
      </p:sp>
      <p:sp>
        <p:nvSpPr>
          <p:cNvPr id="12" name="Rectangle 32"/>
          <p:cNvSpPr/>
          <p:nvPr/>
        </p:nvSpPr>
        <p:spPr>
          <a:xfrm>
            <a:off x="1822030" y="897132"/>
            <a:ext cx="6414352" cy="6240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Record all of the physical activity you did today. </a:t>
            </a:r>
            <a:b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Aim for at least 60 minutes, every day!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829288" y="1760632"/>
            <a:ext cx="32802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Name the activity, based on the equipment shown below:</a:t>
            </a:r>
          </a:p>
        </p:txBody>
      </p:sp>
      <p:sp>
        <p:nvSpPr>
          <p:cNvPr id="155" name="TextBox 31"/>
          <p:cNvSpPr txBox="1"/>
          <p:nvPr/>
        </p:nvSpPr>
        <p:spPr>
          <a:xfrm>
            <a:off x="5768840" y="1319506"/>
            <a:ext cx="37212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EE700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the activity</a:t>
            </a:r>
          </a:p>
        </p:txBody>
      </p:sp>
      <p:sp>
        <p:nvSpPr>
          <p:cNvPr id="28" name="TextBox 1"/>
          <p:cNvSpPr txBox="1"/>
          <p:nvPr/>
        </p:nvSpPr>
        <p:spPr>
          <a:xfrm>
            <a:off x="5174791" y="623878"/>
            <a:ext cx="27289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Name: __________________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838044" y="2730645"/>
            <a:ext cx="1834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_____________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838044" y="6036757"/>
            <a:ext cx="1834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_____________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38044" y="3776352"/>
            <a:ext cx="1834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_____________</a:t>
            </a:r>
          </a:p>
        </p:txBody>
      </p:sp>
      <p:pic>
        <p:nvPicPr>
          <p:cNvPr id="30" name="Picture 29"/>
          <p:cNvPicPr>
            <a:picLocks/>
          </p:cNvPicPr>
          <p:nvPr/>
        </p:nvPicPr>
        <p:blipFill rotWithShape="1">
          <a:blip r:embed="rId4" cstate="screen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8972" l="896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76392" y="4206577"/>
            <a:ext cx="557958" cy="576807"/>
          </a:xfrm>
          <a:prstGeom prst="rect">
            <a:avLst/>
          </a:prstGeom>
          <a:solidFill>
            <a:srgbClr val="D2F3FF"/>
          </a:solidFill>
        </p:spPr>
      </p:pic>
      <p:sp>
        <p:nvSpPr>
          <p:cNvPr id="35" name="TextBox 34"/>
          <p:cNvSpPr txBox="1"/>
          <p:nvPr/>
        </p:nvSpPr>
        <p:spPr>
          <a:xfrm>
            <a:off x="5838044" y="4823429"/>
            <a:ext cx="1834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_____________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595032" y="3419596"/>
            <a:ext cx="1834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_____________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595032" y="5798237"/>
            <a:ext cx="1834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_____________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595032" y="4559925"/>
            <a:ext cx="1834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_____________</a:t>
            </a:r>
          </a:p>
        </p:txBody>
      </p:sp>
      <p:sp>
        <p:nvSpPr>
          <p:cNvPr id="157" name="Text Box 2"/>
          <p:cNvSpPr txBox="1">
            <a:spLocks noChangeArrowheads="1"/>
          </p:cNvSpPr>
          <p:nvPr/>
        </p:nvSpPr>
        <p:spPr bwMode="auto">
          <a:xfrm>
            <a:off x="942974" y="6578140"/>
            <a:ext cx="8020052" cy="25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solidFill>
                  <a:srgbClr val="FFFFFF"/>
                </a:solidFill>
                <a:effectLst/>
                <a:latin typeface="Arial"/>
                <a:ea typeface="Calibri"/>
                <a:cs typeface="Times New Roman"/>
              </a:rPr>
              <a:t>www.foodafactoflife.org.uk                                     © British Nutrition Foundation 2020                                     www.nutrition.org.uk</a:t>
            </a:r>
            <a:endParaRPr lang="en-GB" sz="1100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screen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99349" l="0" r="9935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984574" y="2310089"/>
            <a:ext cx="1055572" cy="1052043"/>
          </a:xfrm>
          <a:prstGeom prst="rect">
            <a:avLst/>
          </a:prstGeom>
          <a:solidFill>
            <a:srgbClr val="D2F3FF"/>
          </a:solidFill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8" cstate="screen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98287" l="313" r="9858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36545" y="2264261"/>
            <a:ext cx="437655" cy="440515"/>
          </a:xfrm>
          <a:prstGeom prst="rect">
            <a:avLst/>
          </a:prstGeom>
          <a:solidFill>
            <a:srgbClr val="D2F3FF"/>
          </a:solidFill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0" cstate="screen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34389" y="3802137"/>
            <a:ext cx="755942" cy="755942"/>
          </a:xfrm>
          <a:prstGeom prst="rect">
            <a:avLst/>
          </a:prstGeom>
          <a:solidFill>
            <a:srgbClr val="D2F3FF"/>
          </a:solidFill>
        </p:spPr>
      </p:pic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12" cstate="screen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3602" b="100000" l="0" r="100000">
                        <a14:foregroundMark x1="24939" y1="17585" x2="24939" y2="17585"/>
                        <a14:foregroundMark x1="25182" y1="18008" x2="25182" y2="18008"/>
                        <a14:foregroundMark x1="29298" y1="15466" x2="39588" y2="10169"/>
                        <a14:foregroundMark x1="39588" y1="9746" x2="37651" y2="8898"/>
                        <a14:foregroundMark x1="32203" y1="12076" x2="28571" y2="16314"/>
                        <a14:backgroundMark x1="22034" y1="76695" x2="21065" y2="49364"/>
                        <a14:backgroundMark x1="40073" y1="70763" x2="40073" y2="60169"/>
                        <a14:backgroundMark x1="74576" y1="32415" x2="67070" y2="41737"/>
                        <a14:backgroundMark x1="60291" y1="42585" x2="50484" y2="47669"/>
                        <a14:backgroundMark x1="64891" y1="50212" x2="64891" y2="50212"/>
                        <a14:backgroundMark x1="46368" y1="58051" x2="46368" y2="58051"/>
                        <a14:backgroundMark x1="46126" y1="61864" x2="46126" y2="61864"/>
                        <a14:backgroundMark x1="46610" y1="64831" x2="46610" y2="64831"/>
                        <a14:backgroundMark x1="29540" y1="23517" x2="33656" y2="21822"/>
                        <a14:backgroundMark x1="21550" y1="29873" x2="22760" y2="36653"/>
                        <a14:backgroundMark x1="34140" y1="41737" x2="36925" y2="47669"/>
                        <a14:backgroundMark x1="43220" y1="43008" x2="47337" y2="40466"/>
                        <a14:backgroundMark x1="37651" y1="47246" x2="37651" y2="47246"/>
                        <a14:backgroundMark x1="48063" y1="40466" x2="50726" y2="38771"/>
                        <a14:backgroundMark x1="50000" y1="18432" x2="50000" y2="18432"/>
                        <a14:backgroundMark x1="54116" y1="12500" x2="54116" y2="12500"/>
                        <a14:backgroundMark x1="37167" y1="33263" x2="37167" y2="33263"/>
                        <a14:backgroundMark x1="27845" y1="31992" x2="27845" y2="31992"/>
                        <a14:backgroundMark x1="23487" y1="37500" x2="23487" y2="37500"/>
                        <a14:backgroundMark x1="33898" y1="33686" x2="33898" y2="33686"/>
                        <a14:backgroundMark x1="40799" y1="20551" x2="40799" y2="20551"/>
                        <a14:backgroundMark x1="43947" y1="32415" x2="43947" y2="32415"/>
                        <a14:backgroundMark x1="42252" y1="26059" x2="42252" y2="26059"/>
                        <a14:backgroundMark x1="66586" y1="23517" x2="66586" y2="23517"/>
                        <a14:backgroundMark x1="69007" y1="17161" x2="69007" y2="1716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159848" y="5320889"/>
            <a:ext cx="1191046" cy="680597"/>
          </a:xfrm>
          <a:prstGeom prst="rect">
            <a:avLst/>
          </a:prstGeom>
          <a:solidFill>
            <a:srgbClr val="D2F3FF"/>
          </a:solidFill>
        </p:spPr>
      </p:pic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14" cstate="screen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0" b="98251" l="1746" r="97631">
                        <a14:foregroundMark x1="75062" y1="87464" x2="79800" y2="7842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94905" y="5007063"/>
            <a:ext cx="1434910" cy="614008"/>
          </a:xfrm>
          <a:prstGeom prst="rect">
            <a:avLst/>
          </a:prstGeom>
          <a:solidFill>
            <a:srgbClr val="D2F3FF"/>
          </a:solidFill>
        </p:spPr>
      </p:pic>
      <p:pic>
        <p:nvPicPr>
          <p:cNvPr id="33" name="Picture 32"/>
          <p:cNvPicPr>
            <a:picLocks noChangeAspect="1"/>
          </p:cNvPicPr>
          <p:nvPr/>
        </p:nvPicPr>
        <p:blipFill rotWithShape="1">
          <a:blip r:embed="rId16" cstate="screen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0" b="88693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36341" y="3044756"/>
            <a:ext cx="1038063" cy="825905"/>
          </a:xfrm>
          <a:prstGeom prst="rect">
            <a:avLst/>
          </a:prstGeom>
          <a:solidFill>
            <a:srgbClr val="D2F3FF"/>
          </a:solidFill>
        </p:spPr>
      </p:pic>
      <p:pic>
        <p:nvPicPr>
          <p:cNvPr id="26" name="Picture 25" descr="S:\Shared\BNF Healthy Eating Week 2020\BNF HEW logos and icons\Challenge icons\Icons 2020\Final logos\PNG\move more icon 2020_final.png"/>
          <p:cNvPicPr/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000" y="388696"/>
            <a:ext cx="1545750" cy="12376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77470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2" ma:contentTypeDescription="Create a new document." ma:contentTypeScope="" ma:versionID="b134f5e88b3ea123a910815f09e865d3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58644792baf05f14ca744c1dc1f1ca8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938E29-A51D-4A85-9731-8201525F54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211327-7043-42CA-A6EB-85B969F856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5C779D-878B-47C8-931A-B8E658639750}">
  <ds:schemaRefs>
    <ds:schemaRef ds:uri="http://purl.org/dc/terms/"/>
    <ds:schemaRef ds:uri="c53071f4-7f44-43fd-895c-8e7b6a3746b0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ead97cfe-a968-427f-b02b-893e6ba0355a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96</Words>
  <Application>Microsoft Office PowerPoint</Application>
  <PresentationFormat>A4 Paper (210x297 mm)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Alex White</cp:lastModifiedBy>
  <cp:revision>15</cp:revision>
  <cp:lastPrinted>2019-04-25T13:09:51Z</cp:lastPrinted>
  <dcterms:created xsi:type="dcterms:W3CDTF">2019-04-18T13:11:48Z</dcterms:created>
  <dcterms:modified xsi:type="dcterms:W3CDTF">2020-07-31T13:08:55Z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