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White" userId="S::a.white@nutrition.org.uk::07f4b406-cfdf-44ea-80a5-e7a034eaf81e" providerId="AD" clId="Web-{E56335CE-C299-6957-3211-652CF9B714C3}"/>
    <pc:docChg chg="modSld">
      <pc:chgData name="Alex White" userId="S::a.white@nutrition.org.uk::07f4b406-cfdf-44ea-80a5-e7a034eaf81e" providerId="AD" clId="Web-{E56335CE-C299-6957-3211-652CF9B714C3}" dt="2020-03-24T12:01:26.132" v="24" actId="20577"/>
      <pc:docMkLst>
        <pc:docMk/>
      </pc:docMkLst>
      <pc:sldChg chg="modSp">
        <pc:chgData name="Alex White" userId="S::a.white@nutrition.org.uk::07f4b406-cfdf-44ea-80a5-e7a034eaf81e" providerId="AD" clId="Web-{E56335CE-C299-6957-3211-652CF9B714C3}" dt="2020-03-24T12:01:26.132" v="24" actId="20577"/>
        <pc:sldMkLst>
          <pc:docMk/>
          <pc:sldMk cId="2503401139" sldId="260"/>
        </pc:sldMkLst>
        <pc:spChg chg="mod">
          <ac:chgData name="Alex White" userId="S::a.white@nutrition.org.uk::07f4b406-cfdf-44ea-80a5-e7a034eaf81e" providerId="AD" clId="Web-{E56335CE-C299-6957-3211-652CF9B714C3}" dt="2020-03-24T12:01:26.132" v="24" actId="20577"/>
          <ac:spMkLst>
            <pc:docMk/>
            <pc:sldMk cId="2503401139" sldId="260"/>
            <ac:spMk id="11" creationId="{00000000-0000-0000-0000-000000000000}"/>
          </ac:spMkLst>
        </pc:spChg>
      </pc:sldChg>
    </pc:docChg>
  </pc:docChgLst>
  <pc:docChgLst>
    <pc:chgData name="Alex White" userId="07f4b406-cfdf-44ea-80a5-e7a034eaf81e" providerId="ADAL" clId="{40FDE046-BED5-4100-86F8-46657910A86A}"/>
    <pc:docChg chg="modSld">
      <pc:chgData name="Alex White" userId="07f4b406-cfdf-44ea-80a5-e7a034eaf81e" providerId="ADAL" clId="{40FDE046-BED5-4100-86F8-46657910A86A}" dt="2020-07-15T14:47:12.355" v="0" actId="20577"/>
      <pc:docMkLst>
        <pc:docMk/>
      </pc:docMkLst>
      <pc:sldChg chg="modSp mod">
        <pc:chgData name="Alex White" userId="07f4b406-cfdf-44ea-80a5-e7a034eaf81e" providerId="ADAL" clId="{40FDE046-BED5-4100-86F8-46657910A86A}" dt="2020-07-15T14:47:12.355" v="0" actId="20577"/>
        <pc:sldMkLst>
          <pc:docMk/>
          <pc:sldMk cId="2503401139" sldId="260"/>
        </pc:sldMkLst>
        <pc:spChg chg="mod">
          <ac:chgData name="Alex White" userId="07f4b406-cfdf-44ea-80a5-e7a034eaf81e" providerId="ADAL" clId="{40FDE046-BED5-4100-86F8-46657910A86A}" dt="2020-07-15T14:47:12.355" v="0" actId="20577"/>
          <ac:spMkLst>
            <pc:docMk/>
            <pc:sldMk cId="2503401139" sldId="260"/>
            <ac:spMk id="11" creationId="{00000000-0000-0000-0000-000000000000}"/>
          </ac:spMkLst>
        </pc:spChg>
      </pc:sldChg>
    </pc:docChg>
  </pc:docChgLst>
  <pc:docChgLst>
    <pc:chgData name="Alex White" userId="S::a.white@nutrition.org.uk::07f4b406-cfdf-44ea-80a5-e7a034eaf81e" providerId="AD" clId="Web-{F92FB0CE-78A2-AD48-59AD-BA05E51D8F04}"/>
    <pc:docChg chg="modSld">
      <pc:chgData name="Alex White" userId="S::a.white@nutrition.org.uk::07f4b406-cfdf-44ea-80a5-e7a034eaf81e" providerId="AD" clId="Web-{F92FB0CE-78A2-AD48-59AD-BA05E51D8F04}" dt="2020-03-24T12:00:25.029" v="8" actId="20577"/>
      <pc:docMkLst>
        <pc:docMk/>
      </pc:docMkLst>
      <pc:sldChg chg="modSp">
        <pc:chgData name="Alex White" userId="S::a.white@nutrition.org.uk::07f4b406-cfdf-44ea-80a5-e7a034eaf81e" providerId="AD" clId="Web-{F92FB0CE-78A2-AD48-59AD-BA05E51D8F04}" dt="2020-03-24T12:00:25.029" v="8" actId="20577"/>
        <pc:sldMkLst>
          <pc:docMk/>
          <pc:sldMk cId="2503401139" sldId="260"/>
        </pc:sldMkLst>
        <pc:spChg chg="mod">
          <ac:chgData name="Alex White" userId="S::a.white@nutrition.org.uk::07f4b406-cfdf-44ea-80a5-e7a034eaf81e" providerId="AD" clId="Web-{F92FB0CE-78A2-AD48-59AD-BA05E51D8F04}" dt="2020-03-24T12:00:25.029" v="8" actId="20577"/>
          <ac:spMkLst>
            <pc:docMk/>
            <pc:sldMk cId="2503401139" sldId="260"/>
            <ac:spMk id="1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9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03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76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5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32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66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7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66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7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12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B00B-1F4B-4F7A-AF74-915263BE081B}" type="datetimeFigureOut">
              <a:rPr lang="en-GB" smtClean="0"/>
              <a:t>31/07/2020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1181202" y="-1906270"/>
            <a:ext cx="7543596" cy="10670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44" y="476672"/>
            <a:ext cx="1458595" cy="736600"/>
          </a:xfrm>
          <a:prstGeom prst="rect">
            <a:avLst/>
          </a:prstGeom>
        </p:spPr>
      </p:pic>
      <p:sp>
        <p:nvSpPr>
          <p:cNvPr id="10" name="TextBox 1"/>
          <p:cNvSpPr txBox="1"/>
          <p:nvPr/>
        </p:nvSpPr>
        <p:spPr>
          <a:xfrm>
            <a:off x="1807767" y="377801"/>
            <a:ext cx="3321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My activity diary</a:t>
            </a:r>
          </a:p>
        </p:txBody>
      </p:sp>
      <p:sp>
        <p:nvSpPr>
          <p:cNvPr id="11" name="Rectangle 2"/>
          <p:cNvSpPr/>
          <p:nvPr/>
        </p:nvSpPr>
        <p:spPr>
          <a:xfrm>
            <a:off x="1921372" y="901261"/>
            <a:ext cx="6250978" cy="8241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300" dirty="0">
                <a:solidFill>
                  <a:schemeClr val="tx1"/>
                </a:solidFill>
                <a:latin typeface="Arial"/>
                <a:cs typeface="Arial"/>
              </a:rPr>
              <a:t>Fill in the activity diary each day for a week. Record the total time you spend doing each type of activity. Aim for a daily total of at least 60 minutes of moderate and vigorous activity combined, and perform some </a:t>
            </a:r>
            <a:r>
              <a:rPr lang="en-GB" sz="1300" dirty="0">
                <a:solidFill>
                  <a:schemeClr val="tx1"/>
                </a:solidFill>
                <a:latin typeface="Arial"/>
                <a:ea typeface="+mn-lt"/>
                <a:cs typeface="Arial"/>
              </a:rPr>
              <a:t>muscle strengthening activities. </a:t>
            </a:r>
            <a:endParaRPr lang="en-GB" sz="13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285356"/>
              </p:ext>
            </p:extLst>
          </p:nvPr>
        </p:nvGraphicFramePr>
        <p:xfrm>
          <a:off x="706800" y="1701068"/>
          <a:ext cx="8647917" cy="470974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9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3677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of activity and time spent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15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Moderate</a:t>
                      </a:r>
                      <a:r>
                        <a:rPr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e.g. brisk walking, riding a bike on level ground)</a:t>
                      </a:r>
                      <a:endParaRPr lang="en-GB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Vigorous</a:t>
                      </a:r>
                      <a:r>
                        <a:rPr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e.g. jogging or running, football, rugby, gymnastics, martial arts)</a:t>
                      </a:r>
                      <a:endParaRPr lang="en-GB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Muscle strengthening</a:t>
                      </a:r>
                      <a:r>
                        <a:rPr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e.g. lifting weights, Pilates, yoga, heavy gardening)</a:t>
                      </a:r>
                      <a:endParaRPr lang="en-GB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64391" y="624262"/>
            <a:ext cx="2728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__________________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942974" y="6578140"/>
            <a:ext cx="8020052" cy="2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www.foodafactoflife.org.uk                                     © British Nutrition Foundation 2020                                     www.nutrition.org.uk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9" name="Picture 8" descr="S:\Shared\BNF Healthy Eating Week 2020\BNF HEW logos and icons\Challenge icons\Icons 2020\Final logos\PNG\move more icon 2020_final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52" y="377801"/>
            <a:ext cx="1650638" cy="1305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3401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7BB55D-32B5-4492-B1CA-14B2D88A290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ead97cfe-a968-427f-b02b-893e6ba0355a"/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96C5AF5-3E4E-4534-AF1B-94CDBFC4CF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112C74-0E59-49DE-B1CB-DD3B1242FE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183</Words>
  <Application>Microsoft Office PowerPoint</Application>
  <PresentationFormat>A4 Paper (210x297 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Alex White</cp:lastModifiedBy>
  <cp:revision>30</cp:revision>
  <dcterms:created xsi:type="dcterms:W3CDTF">2019-04-18T13:11:48Z</dcterms:created>
  <dcterms:modified xsi:type="dcterms:W3CDTF">2020-07-31T13:09:31Z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