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6F9B5C-71A7-493B-BD7D-A0FFFCC49C0C}" v="10" dt="2020-08-04T12:33:53.994"/>
    <p1510:client id="{C74573DC-5DE7-7E54-E135-C9DAD8FFD59F}" v="4" dt="2020-08-03T12:44:09.6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6" d="100"/>
          <a:sy n="66" d="100"/>
        </p:scale>
        <p:origin x="1076" y="-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White" userId="07f4b406-cfdf-44ea-80a5-e7a034eaf81e" providerId="ADAL" clId="{776F9B5C-71A7-493B-BD7D-A0FFFCC49C0C}"/>
    <pc:docChg chg="undo custSel modSld">
      <pc:chgData name="Alex White" userId="07f4b406-cfdf-44ea-80a5-e7a034eaf81e" providerId="ADAL" clId="{776F9B5C-71A7-493B-BD7D-A0FFFCC49C0C}" dt="2020-08-04T12:34:04.256" v="26" actId="208"/>
      <pc:docMkLst>
        <pc:docMk/>
      </pc:docMkLst>
      <pc:sldChg chg="modSp mod">
        <pc:chgData name="Alex White" userId="07f4b406-cfdf-44ea-80a5-e7a034eaf81e" providerId="ADAL" clId="{776F9B5C-71A7-493B-BD7D-A0FFFCC49C0C}" dt="2020-08-04T12:34:04.256" v="26" actId="208"/>
        <pc:sldMkLst>
          <pc:docMk/>
          <pc:sldMk cId="3695259988" sldId="260"/>
        </pc:sldMkLst>
        <pc:spChg chg="mod">
          <ac:chgData name="Alex White" userId="07f4b406-cfdf-44ea-80a5-e7a034eaf81e" providerId="ADAL" clId="{776F9B5C-71A7-493B-BD7D-A0FFFCC49C0C}" dt="2020-08-04T12:34:04.256" v="26" actId="208"/>
          <ac:spMkLst>
            <pc:docMk/>
            <pc:sldMk cId="3695259988" sldId="260"/>
            <ac:spMk id="3" creationId="{00000000-0000-0000-0000-000000000000}"/>
          </ac:spMkLst>
        </pc:spChg>
        <pc:spChg chg="mod">
          <ac:chgData name="Alex White" userId="07f4b406-cfdf-44ea-80a5-e7a034eaf81e" providerId="ADAL" clId="{776F9B5C-71A7-493B-BD7D-A0FFFCC49C0C}" dt="2020-08-04T12:34:04.256" v="26" actId="208"/>
          <ac:spMkLst>
            <pc:docMk/>
            <pc:sldMk cId="3695259988" sldId="260"/>
            <ac:spMk id="5" creationId="{00000000-0000-0000-0000-000000000000}"/>
          </ac:spMkLst>
        </pc:spChg>
        <pc:spChg chg="mod">
          <ac:chgData name="Alex White" userId="07f4b406-cfdf-44ea-80a5-e7a034eaf81e" providerId="ADAL" clId="{776F9B5C-71A7-493B-BD7D-A0FFFCC49C0C}" dt="2020-08-04T12:34:04.256" v="26" actId="208"/>
          <ac:spMkLst>
            <pc:docMk/>
            <pc:sldMk cId="3695259988" sldId="260"/>
            <ac:spMk id="7" creationId="{00000000-0000-0000-0000-000000000000}"/>
          </ac:spMkLst>
        </pc:spChg>
        <pc:spChg chg="mod">
          <ac:chgData name="Alex White" userId="07f4b406-cfdf-44ea-80a5-e7a034eaf81e" providerId="ADAL" clId="{776F9B5C-71A7-493B-BD7D-A0FFFCC49C0C}" dt="2020-08-04T12:34:04.256" v="26" actId="208"/>
          <ac:spMkLst>
            <pc:docMk/>
            <pc:sldMk cId="3695259988" sldId="260"/>
            <ac:spMk id="16" creationId="{00000000-0000-0000-0000-000000000000}"/>
          </ac:spMkLst>
        </pc:spChg>
        <pc:spChg chg="mod">
          <ac:chgData name="Alex White" userId="07f4b406-cfdf-44ea-80a5-e7a034eaf81e" providerId="ADAL" clId="{776F9B5C-71A7-493B-BD7D-A0FFFCC49C0C}" dt="2020-08-04T12:34:04.256" v="26" actId="208"/>
          <ac:spMkLst>
            <pc:docMk/>
            <pc:sldMk cId="3695259988" sldId="260"/>
            <ac:spMk id="37" creationId="{00000000-0000-0000-0000-000000000000}"/>
          </ac:spMkLst>
        </pc:spChg>
        <pc:spChg chg="mod">
          <ac:chgData name="Alex White" userId="07f4b406-cfdf-44ea-80a5-e7a034eaf81e" providerId="ADAL" clId="{776F9B5C-71A7-493B-BD7D-A0FFFCC49C0C}" dt="2020-08-04T12:34:04.256" v="26" actId="208"/>
          <ac:spMkLst>
            <pc:docMk/>
            <pc:sldMk cId="3695259988" sldId="260"/>
            <ac:spMk id="38" creationId="{00000000-0000-0000-0000-000000000000}"/>
          </ac:spMkLst>
        </pc:spChg>
        <pc:spChg chg="mod">
          <ac:chgData name="Alex White" userId="07f4b406-cfdf-44ea-80a5-e7a034eaf81e" providerId="ADAL" clId="{776F9B5C-71A7-493B-BD7D-A0FFFCC49C0C}" dt="2020-08-04T12:34:04.256" v="26" actId="208"/>
          <ac:spMkLst>
            <pc:docMk/>
            <pc:sldMk cId="3695259988" sldId="260"/>
            <ac:spMk id="54" creationId="{00000000-0000-0000-0000-000000000000}"/>
          </ac:spMkLst>
        </pc:spChg>
        <pc:spChg chg="mod">
          <ac:chgData name="Alex White" userId="07f4b406-cfdf-44ea-80a5-e7a034eaf81e" providerId="ADAL" clId="{776F9B5C-71A7-493B-BD7D-A0FFFCC49C0C}" dt="2020-08-04T12:34:04.256" v="26" actId="208"/>
          <ac:spMkLst>
            <pc:docMk/>
            <pc:sldMk cId="3695259988" sldId="260"/>
            <ac:spMk id="55" creationId="{00000000-0000-0000-0000-000000000000}"/>
          </ac:spMkLst>
        </pc:spChg>
        <pc:spChg chg="mod">
          <ac:chgData name="Alex White" userId="07f4b406-cfdf-44ea-80a5-e7a034eaf81e" providerId="ADAL" clId="{776F9B5C-71A7-493B-BD7D-A0FFFCC49C0C}" dt="2020-08-04T12:34:04.256" v="26" actId="208"/>
          <ac:spMkLst>
            <pc:docMk/>
            <pc:sldMk cId="3695259988" sldId="260"/>
            <ac:spMk id="56" creationId="{00000000-0000-0000-0000-000000000000}"/>
          </ac:spMkLst>
        </pc:spChg>
        <pc:grpChg chg="mod">
          <ac:chgData name="Alex White" userId="07f4b406-cfdf-44ea-80a5-e7a034eaf81e" providerId="ADAL" clId="{776F9B5C-71A7-493B-BD7D-A0FFFCC49C0C}" dt="2020-08-04T12:32:55.861" v="0" actId="1076"/>
          <ac:grpSpMkLst>
            <pc:docMk/>
            <pc:sldMk cId="3695259988" sldId="260"/>
            <ac:grpSpMk id="19" creationId="{00000000-0000-0000-0000-000000000000}"/>
          </ac:grpSpMkLst>
        </pc:grpChg>
        <pc:graphicFrameChg chg="mod modGraphic">
          <ac:chgData name="Alex White" userId="07f4b406-cfdf-44ea-80a5-e7a034eaf81e" providerId="ADAL" clId="{776F9B5C-71A7-493B-BD7D-A0FFFCC49C0C}" dt="2020-08-04T12:33:53.994" v="24"/>
          <ac:graphicFrameMkLst>
            <pc:docMk/>
            <pc:sldMk cId="3695259988" sldId="260"/>
            <ac:graphicFrameMk id="28" creationId="{00000000-0000-0000-0000-000000000000}"/>
          </ac:graphicFrameMkLst>
        </pc:graphicFrameChg>
        <pc:picChg chg="mod">
          <ac:chgData name="Alex White" userId="07f4b406-cfdf-44ea-80a5-e7a034eaf81e" providerId="ADAL" clId="{776F9B5C-71A7-493B-BD7D-A0FFFCC49C0C}" dt="2020-08-04T12:32:59.177" v="1" actId="1076"/>
          <ac:picMkLst>
            <pc:docMk/>
            <pc:sldMk cId="3695259988" sldId="260"/>
            <ac:picMk id="2" creationId="{00000000-0000-0000-0000-000000000000}"/>
          </ac:picMkLst>
        </pc:picChg>
        <pc:picChg chg="mod">
          <ac:chgData name="Alex White" userId="07f4b406-cfdf-44ea-80a5-e7a034eaf81e" providerId="ADAL" clId="{776F9B5C-71A7-493B-BD7D-A0FFFCC49C0C}" dt="2020-08-04T12:34:04.256" v="26" actId="208"/>
          <ac:picMkLst>
            <pc:docMk/>
            <pc:sldMk cId="3695259988" sldId="260"/>
            <ac:picMk id="15" creationId="{00000000-0000-0000-0000-000000000000}"/>
          </ac:picMkLst>
        </pc:picChg>
        <pc:picChg chg="mod">
          <ac:chgData name="Alex White" userId="07f4b406-cfdf-44ea-80a5-e7a034eaf81e" providerId="ADAL" clId="{776F9B5C-71A7-493B-BD7D-A0FFFCC49C0C}" dt="2020-08-04T12:34:04.256" v="26" actId="208"/>
          <ac:picMkLst>
            <pc:docMk/>
            <pc:sldMk cId="3695259988" sldId="260"/>
            <ac:picMk id="17" creationId="{00000000-0000-0000-0000-000000000000}"/>
          </ac:picMkLst>
        </pc:picChg>
      </pc:sldChg>
    </pc:docChg>
  </pc:docChgLst>
  <pc:docChgLst>
    <pc:chgData name="Alex White" userId="07f4b406-cfdf-44ea-80a5-e7a034eaf81e" providerId="ADAL" clId="{99D748A0-10D9-40A4-9B23-B9DF006D216B}"/>
    <pc:docChg chg="modSld">
      <pc:chgData name="Alex White" userId="07f4b406-cfdf-44ea-80a5-e7a034eaf81e" providerId="ADAL" clId="{99D748A0-10D9-40A4-9B23-B9DF006D216B}" dt="2020-07-15T14:46:36.423" v="1" actId="1076"/>
      <pc:docMkLst>
        <pc:docMk/>
      </pc:docMkLst>
      <pc:sldChg chg="modSp mod">
        <pc:chgData name="Alex White" userId="07f4b406-cfdf-44ea-80a5-e7a034eaf81e" providerId="ADAL" clId="{99D748A0-10D9-40A4-9B23-B9DF006D216B}" dt="2020-07-15T14:46:36.423" v="1" actId="1076"/>
        <pc:sldMkLst>
          <pc:docMk/>
          <pc:sldMk cId="3695259988" sldId="260"/>
        </pc:sldMkLst>
        <pc:spChg chg="mod">
          <ac:chgData name="Alex White" userId="07f4b406-cfdf-44ea-80a5-e7a034eaf81e" providerId="ADAL" clId="{99D748A0-10D9-40A4-9B23-B9DF006D216B}" dt="2020-07-15T14:46:33.172" v="0" actId="1076"/>
          <ac:spMkLst>
            <pc:docMk/>
            <pc:sldMk cId="3695259988" sldId="260"/>
            <ac:spMk id="11" creationId="{00000000-0000-0000-0000-000000000000}"/>
          </ac:spMkLst>
        </pc:spChg>
        <pc:picChg chg="mod">
          <ac:chgData name="Alex White" userId="07f4b406-cfdf-44ea-80a5-e7a034eaf81e" providerId="ADAL" clId="{99D748A0-10D9-40A4-9B23-B9DF006D216B}" dt="2020-07-15T14:46:36.423" v="1" actId="1076"/>
          <ac:picMkLst>
            <pc:docMk/>
            <pc:sldMk cId="3695259988" sldId="260"/>
            <ac:picMk id="24" creationId="{00000000-0000-0000-0000-000000000000}"/>
          </ac:picMkLst>
        </pc:picChg>
      </pc:sldChg>
    </pc:docChg>
  </pc:docChgLst>
  <pc:docChgLst>
    <pc:chgData name="Frances Meek" userId="S::f.meek@nutrition.org.uk::f3af35cc-3229-46e1-af36-3525661cfbd3" providerId="AD" clId="Web-{C74573DC-5DE7-7E54-E135-C9DAD8FFD59F}"/>
    <pc:docChg chg="modSld">
      <pc:chgData name="Frances Meek" userId="S::f.meek@nutrition.org.uk::f3af35cc-3229-46e1-af36-3525661cfbd3" providerId="AD" clId="Web-{C74573DC-5DE7-7E54-E135-C9DAD8FFD59F}" dt="2020-08-03T12:44:07.135" v="2" actId="20577"/>
      <pc:docMkLst>
        <pc:docMk/>
      </pc:docMkLst>
      <pc:sldChg chg="modSp">
        <pc:chgData name="Frances Meek" userId="S::f.meek@nutrition.org.uk::f3af35cc-3229-46e1-af36-3525661cfbd3" providerId="AD" clId="Web-{C74573DC-5DE7-7E54-E135-C9DAD8FFD59F}" dt="2020-08-03T12:44:06.088" v="0" actId="20577"/>
        <pc:sldMkLst>
          <pc:docMk/>
          <pc:sldMk cId="3695259988" sldId="260"/>
        </pc:sldMkLst>
        <pc:spChg chg="mod">
          <ac:chgData name="Frances Meek" userId="S::f.meek@nutrition.org.uk::f3af35cc-3229-46e1-af36-3525661cfbd3" providerId="AD" clId="Web-{C74573DC-5DE7-7E54-E135-C9DAD8FFD59F}" dt="2020-08-03T12:44:06.088" v="0" actId="20577"/>
          <ac:spMkLst>
            <pc:docMk/>
            <pc:sldMk cId="3695259988" sldId="260"/>
            <ac:spMk id="3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98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03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74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76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5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32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66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74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66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67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12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51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5400000">
            <a:off x="1181202" y="-1906270"/>
            <a:ext cx="7543596" cy="10670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344" y="476672"/>
            <a:ext cx="1458595" cy="736600"/>
          </a:xfrm>
          <a:prstGeom prst="rect">
            <a:avLst/>
          </a:prstGeom>
        </p:spPr>
      </p:pic>
      <p:sp>
        <p:nvSpPr>
          <p:cNvPr id="11" name="TextBox 31"/>
          <p:cNvSpPr txBox="1"/>
          <p:nvPr/>
        </p:nvSpPr>
        <p:spPr>
          <a:xfrm>
            <a:off x="1549030" y="393535"/>
            <a:ext cx="41557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My wholegrain diary</a:t>
            </a:r>
          </a:p>
        </p:txBody>
      </p:sp>
      <p:sp>
        <p:nvSpPr>
          <p:cNvPr id="12" name="Rectangle 32"/>
          <p:cNvSpPr/>
          <p:nvPr/>
        </p:nvSpPr>
        <p:spPr>
          <a:xfrm>
            <a:off x="399430" y="1287617"/>
            <a:ext cx="6414352" cy="6240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day this week, record what wholegrain food you eat at each meal time. How many wholegrains have you had? 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6868910" y="1483738"/>
            <a:ext cx="3321195" cy="4897590"/>
            <a:chOff x="5706495" y="1491178"/>
            <a:chExt cx="3751814" cy="4897590"/>
          </a:xfrm>
        </p:grpSpPr>
        <p:sp>
          <p:nvSpPr>
            <p:cNvPr id="5" name="Rectangle 4"/>
            <p:cNvSpPr/>
            <p:nvPr/>
          </p:nvSpPr>
          <p:spPr>
            <a:xfrm>
              <a:off x="5961112" y="1549353"/>
              <a:ext cx="3384376" cy="4839415"/>
            </a:xfrm>
            <a:prstGeom prst="rect">
              <a:avLst/>
            </a:prstGeom>
            <a:solidFill>
              <a:srgbClr val="DFFFFE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5961112" y="1905233"/>
              <a:ext cx="347481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latin typeface="Arial" panose="020B0604020202020204" pitchFamily="34" charset="0"/>
                  <a:cs typeface="Arial" panose="020B0604020202020204" pitchFamily="34" charset="0"/>
                </a:rPr>
                <a:t>What changes could you make to these meals to include wholegrains?</a:t>
              </a:r>
            </a:p>
          </p:txBody>
        </p:sp>
        <p:sp>
          <p:nvSpPr>
            <p:cNvPr id="16" name="TextBox 31"/>
            <p:cNvSpPr txBox="1"/>
            <p:nvPr/>
          </p:nvSpPr>
          <p:spPr>
            <a:xfrm>
              <a:off x="5706495" y="1491178"/>
              <a:ext cx="37518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srgbClr val="E7441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Wholegrain options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174296" y="2429333"/>
              <a:ext cx="18065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White bread with strawberry jam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174296" y="3713850"/>
              <a:ext cx="1872208" cy="46166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GB" sz="1200" dirty="0">
                  <a:latin typeface="Arial"/>
                  <a:cs typeface="Arial"/>
                </a:rPr>
                <a:t>Spaghetti bolognaise with white pasta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174296" y="4998367"/>
              <a:ext cx="16717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Chocolate-coated cereal</a:t>
              </a:r>
            </a:p>
          </p:txBody>
        </p:sp>
        <p:sp>
          <p:nvSpPr>
            <p:cNvPr id="54" name="Rectangle 53"/>
            <p:cNvSpPr>
              <a:spLocks/>
            </p:cNvSpPr>
            <p:nvPr/>
          </p:nvSpPr>
          <p:spPr>
            <a:xfrm>
              <a:off x="7183553" y="2914028"/>
              <a:ext cx="2016224" cy="8036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>
              <a:spLocks/>
            </p:cNvSpPr>
            <p:nvPr/>
          </p:nvSpPr>
          <p:spPr>
            <a:xfrm>
              <a:off x="7183553" y="4187808"/>
              <a:ext cx="2016224" cy="8036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ectangle 55"/>
            <p:cNvSpPr>
              <a:spLocks/>
            </p:cNvSpPr>
            <p:nvPr/>
          </p:nvSpPr>
          <p:spPr>
            <a:xfrm>
              <a:off x="7185248" y="5460032"/>
              <a:ext cx="2016224" cy="8036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7" name="Picture 16"/>
            <p:cNvPicPr>
              <a:picLocks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162" t="9878" r="12996" b="6873"/>
            <a:stretch/>
          </p:blipFill>
          <p:spPr>
            <a:xfrm>
              <a:off x="6033120" y="2429333"/>
              <a:ext cx="1040266" cy="1008112"/>
            </a:xfrm>
            <a:prstGeom prst="rect">
              <a:avLst/>
            </a:prstGeom>
            <a:ln>
              <a:solidFill>
                <a:srgbClr val="E74410"/>
              </a:solidFill>
            </a:ln>
          </p:spPr>
        </p:pic>
        <p:pic>
          <p:nvPicPr>
            <p:cNvPr id="15" name="Picture 14"/>
            <p:cNvPicPr>
              <a:picLocks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28" t="10268" r="20889" b="8338"/>
            <a:stretch/>
          </p:blipFill>
          <p:spPr>
            <a:xfrm>
              <a:off x="6033120" y="4998367"/>
              <a:ext cx="1040266" cy="1008112"/>
            </a:xfrm>
            <a:prstGeom prst="rect">
              <a:avLst/>
            </a:prstGeom>
            <a:ln>
              <a:solidFill>
                <a:srgbClr val="E7441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22" name="TextBox 1"/>
          <p:cNvSpPr txBox="1"/>
          <p:nvPr/>
        </p:nvSpPr>
        <p:spPr>
          <a:xfrm>
            <a:off x="5393818" y="616306"/>
            <a:ext cx="27289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Name: __________________</a:t>
            </a: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942974" y="6578140"/>
            <a:ext cx="8020052" cy="2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www.foodafactoflife.org.uk                                     © British Nutrition Foundation 2020                                     www.nutrition.org.uk</a:t>
            </a:r>
            <a:endParaRPr lang="en-GB" sz="1100" dirty="0">
              <a:effectLst/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686917"/>
              </p:ext>
            </p:extLst>
          </p:nvPr>
        </p:nvGraphicFramePr>
        <p:xfrm>
          <a:off x="-157849" y="2037200"/>
          <a:ext cx="7141896" cy="4220163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1119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6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0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0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0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08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0898">
                  <a:extLst>
                    <a:ext uri="{9D8B030D-6E8A-4147-A177-3AD203B41FA5}">
                      <a16:colId xmlns:a16="http://schemas.microsoft.com/office/drawing/2014/main" val="2472051816"/>
                    </a:ext>
                  </a:extLst>
                </a:gridCol>
                <a:gridCol w="870898">
                  <a:extLst>
                    <a:ext uri="{9D8B030D-6E8A-4147-A177-3AD203B41FA5}">
                      <a16:colId xmlns:a16="http://schemas.microsoft.com/office/drawing/2014/main" val="3960238944"/>
                    </a:ext>
                  </a:extLst>
                </a:gridCol>
              </a:tblGrid>
              <a:tr h="383123"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740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Breakfast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740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740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Dinner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740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12961"/>
                  </a:ext>
                </a:extLst>
              </a:tr>
              <a:tr h="76740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05"/>
          <a:stretch/>
        </p:blipFill>
        <p:spPr>
          <a:xfrm>
            <a:off x="7119727" y="3714327"/>
            <a:ext cx="968453" cy="907496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24" name="Picture 23" descr="S:\Shared\BNF Healthy Eating Week 2020\BNF HEW logos and icons\Challenge icons\Icons 2020\Final logos\PNG\eat more wholegrains icon 2020_final.png"/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061" y="440905"/>
            <a:ext cx="1438275" cy="771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5259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396810-A47C-4CED-A44F-1ACA3FA4D8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940BE5-79F4-4DCA-AE49-7719896AD476}">
  <ds:schemaRefs>
    <ds:schemaRef ds:uri="http://purl.org/dc/terms/"/>
    <ds:schemaRef ds:uri="c53071f4-7f44-43fd-895c-8e7b6a3746b0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ead97cfe-a968-427f-b02b-893e6ba0355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3FB7C59-E745-4712-9969-65EB84073B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74</Words>
  <Application>Microsoft Office PowerPoint</Application>
  <PresentationFormat>A4 Paper (210x297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Roy Ballam</cp:lastModifiedBy>
  <cp:revision>19</cp:revision>
  <cp:lastPrinted>2019-04-25T12:45:03Z</cp:lastPrinted>
  <dcterms:created xsi:type="dcterms:W3CDTF">2019-04-18T13:11:48Z</dcterms:created>
  <dcterms:modified xsi:type="dcterms:W3CDTF">2020-08-06T09:51:48Z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