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9" r:id="rId5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6F6E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4E8CAB4-BDD7-44BD-9DB9-E37FF540442C}" v="1" dt="2020-08-04T12:35:45.42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66" d="100"/>
          <a:sy n="66" d="100"/>
        </p:scale>
        <p:origin x="1076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lex White" userId="07f4b406-cfdf-44ea-80a5-e7a034eaf81e" providerId="ADAL" clId="{54E8CAB4-BDD7-44BD-9DB9-E37FF540442C}"/>
    <pc:docChg chg="custSel modSld">
      <pc:chgData name="Alex White" userId="07f4b406-cfdf-44ea-80a5-e7a034eaf81e" providerId="ADAL" clId="{54E8CAB4-BDD7-44BD-9DB9-E37FF540442C}" dt="2020-08-04T12:35:52.608" v="4" actId="14100"/>
      <pc:docMkLst>
        <pc:docMk/>
      </pc:docMkLst>
      <pc:sldChg chg="addSp delSp modSp mod">
        <pc:chgData name="Alex White" userId="07f4b406-cfdf-44ea-80a5-e7a034eaf81e" providerId="ADAL" clId="{54E8CAB4-BDD7-44BD-9DB9-E37FF540442C}" dt="2020-08-04T12:35:52.608" v="4" actId="14100"/>
        <pc:sldMkLst>
          <pc:docMk/>
          <pc:sldMk cId="3955968704" sldId="259"/>
        </pc:sldMkLst>
        <pc:graphicFrameChg chg="del modGraphic">
          <ac:chgData name="Alex White" userId="07f4b406-cfdf-44ea-80a5-e7a034eaf81e" providerId="ADAL" clId="{54E8CAB4-BDD7-44BD-9DB9-E37FF540442C}" dt="2020-08-04T12:35:44.769" v="1" actId="478"/>
          <ac:graphicFrameMkLst>
            <pc:docMk/>
            <pc:sldMk cId="3955968704" sldId="259"/>
            <ac:graphicFrameMk id="3" creationId="{00000000-0000-0000-0000-000000000000}"/>
          </ac:graphicFrameMkLst>
        </pc:graphicFrameChg>
        <pc:graphicFrameChg chg="add mod modGraphic">
          <ac:chgData name="Alex White" userId="07f4b406-cfdf-44ea-80a5-e7a034eaf81e" providerId="ADAL" clId="{54E8CAB4-BDD7-44BD-9DB9-E37FF540442C}" dt="2020-08-04T12:35:52.608" v="4" actId="14100"/>
          <ac:graphicFrameMkLst>
            <pc:docMk/>
            <pc:sldMk cId="3955968704" sldId="259"/>
            <ac:graphicFrameMk id="15" creationId="{A60ED51E-16E2-45C7-9B68-16A8B7A4BECB}"/>
          </ac:graphicFrameMkLst>
        </pc:graphicFrameChg>
      </pc:sldChg>
    </pc:docChg>
  </pc:docChgLst>
  <pc:docChgLst>
    <pc:chgData name="Alex White" userId="07f4b406-cfdf-44ea-80a5-e7a034eaf81e" providerId="ADAL" clId="{821992A1-B9FC-432D-ACFF-144181A51C2A}"/>
    <pc:docChg chg="modSld">
      <pc:chgData name="Alex White" userId="07f4b406-cfdf-44ea-80a5-e7a034eaf81e" providerId="ADAL" clId="{821992A1-B9FC-432D-ACFF-144181A51C2A}" dt="2020-07-15T14:49:19.040" v="2" actId="20577"/>
      <pc:docMkLst>
        <pc:docMk/>
      </pc:docMkLst>
      <pc:sldChg chg="modSp mod">
        <pc:chgData name="Alex White" userId="07f4b406-cfdf-44ea-80a5-e7a034eaf81e" providerId="ADAL" clId="{821992A1-B9FC-432D-ACFF-144181A51C2A}" dt="2020-07-15T14:49:19.040" v="2" actId="20577"/>
        <pc:sldMkLst>
          <pc:docMk/>
          <pc:sldMk cId="3955968704" sldId="259"/>
        </pc:sldMkLst>
        <pc:spChg chg="mod">
          <ac:chgData name="Alex White" userId="07f4b406-cfdf-44ea-80a5-e7a034eaf81e" providerId="ADAL" clId="{821992A1-B9FC-432D-ACFF-144181A51C2A}" dt="2020-07-15T14:49:19.040" v="2" actId="20577"/>
          <ac:spMkLst>
            <pc:docMk/>
            <pc:sldMk cId="3955968704" sldId="259"/>
            <ac:spMk id="11" creationId="{00000000-0000-0000-0000-000000000000}"/>
          </ac:spMkLst>
        </pc:spChg>
        <pc:spChg chg="mod">
          <ac:chgData name="Alex White" userId="07f4b406-cfdf-44ea-80a5-e7a034eaf81e" providerId="ADAL" clId="{821992A1-B9FC-432D-ACFF-144181A51C2A}" dt="2020-07-15T14:49:11.827" v="0" actId="1076"/>
          <ac:spMkLst>
            <pc:docMk/>
            <pc:sldMk cId="3955968704" sldId="259"/>
            <ac:spMk id="12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7B00B-1F4B-4F7A-AF74-915263BE081B}" type="datetimeFigureOut">
              <a:rPr lang="en-GB" smtClean="0"/>
              <a:t>06/08/2020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99592-7FE8-4D32-8FEA-EC761D5B139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079869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7B00B-1F4B-4F7A-AF74-915263BE081B}" type="datetimeFigureOut">
              <a:rPr lang="en-GB" smtClean="0"/>
              <a:t>06/08/2020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99592-7FE8-4D32-8FEA-EC761D5B139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490383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7B00B-1F4B-4F7A-AF74-915263BE081B}" type="datetimeFigureOut">
              <a:rPr lang="en-GB" smtClean="0"/>
              <a:t>06/08/2020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99592-7FE8-4D32-8FEA-EC761D5B139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22745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7B00B-1F4B-4F7A-AF74-915263BE081B}" type="datetimeFigureOut">
              <a:rPr lang="en-GB" smtClean="0"/>
              <a:t>06/08/2020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99592-7FE8-4D32-8FEA-EC761D5B139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257694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7B00B-1F4B-4F7A-AF74-915263BE081B}" type="datetimeFigureOut">
              <a:rPr lang="en-GB" smtClean="0"/>
              <a:t>06/08/2020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99592-7FE8-4D32-8FEA-EC761D5B139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016519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7B00B-1F4B-4F7A-AF74-915263BE081B}" type="datetimeFigureOut">
              <a:rPr lang="en-GB" smtClean="0"/>
              <a:t>06/08/2020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99592-7FE8-4D32-8FEA-EC761D5B139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203258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7B00B-1F4B-4F7A-AF74-915263BE081B}" type="datetimeFigureOut">
              <a:rPr lang="en-GB" smtClean="0"/>
              <a:t>06/08/2020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99592-7FE8-4D32-8FEA-EC761D5B139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006651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7B00B-1F4B-4F7A-AF74-915263BE081B}" type="datetimeFigureOut">
              <a:rPr lang="en-GB" smtClean="0"/>
              <a:t>06/08/2020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99592-7FE8-4D32-8FEA-EC761D5B139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55742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7B00B-1F4B-4F7A-AF74-915263BE081B}" type="datetimeFigureOut">
              <a:rPr lang="en-GB" smtClean="0"/>
              <a:t>06/08/2020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99592-7FE8-4D32-8FEA-EC761D5B139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736635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7B00B-1F4B-4F7A-AF74-915263BE081B}" type="datetimeFigureOut">
              <a:rPr lang="en-GB" smtClean="0"/>
              <a:t>06/08/2020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99592-7FE8-4D32-8FEA-EC761D5B139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536772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7B00B-1F4B-4F7A-AF74-915263BE081B}" type="datetimeFigureOut">
              <a:rPr lang="en-GB" smtClean="0"/>
              <a:t>06/08/2020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99592-7FE8-4D32-8FEA-EC761D5B139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181263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D7B00B-1F4B-4F7A-AF74-915263BE081B}" type="datetimeFigureOut">
              <a:rPr lang="en-GB" smtClean="0"/>
              <a:t>06/08/2020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499592-7FE8-4D32-8FEA-EC761D5B139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785195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7"/>
          <p:cNvPicPr>
            <a:picLocks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 rot="5400000">
            <a:off x="1181202" y="-1906270"/>
            <a:ext cx="7543596" cy="10670540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Picture 5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9344" y="476672"/>
            <a:ext cx="1458595" cy="736600"/>
          </a:xfrm>
          <a:prstGeom prst="rect">
            <a:avLst/>
          </a:prstGeom>
        </p:spPr>
      </p:pic>
      <p:sp>
        <p:nvSpPr>
          <p:cNvPr id="11" name="Rectangle 2"/>
          <p:cNvSpPr/>
          <p:nvPr/>
        </p:nvSpPr>
        <p:spPr>
          <a:xfrm>
            <a:off x="1777313" y="901261"/>
            <a:ext cx="6414352" cy="62402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GB" sz="1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Record what </a:t>
            </a:r>
            <a:r>
              <a:rPr lang="en-GB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wholegrain foods you had at each meal time this week and tally up the number of portions you have had each day. </a:t>
            </a:r>
          </a:p>
          <a:p>
            <a:r>
              <a:rPr lang="en-GB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How many wholegrains </a:t>
            </a:r>
            <a:r>
              <a:rPr lang="en-GB" sz="1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 total did </a:t>
            </a:r>
            <a:r>
              <a:rPr lang="en-GB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you had</a:t>
            </a:r>
            <a:r>
              <a:rPr lang="en-GB" sz="1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 How could this be increased?</a:t>
            </a:r>
            <a:endParaRPr lang="en-GB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TextBox 1"/>
          <p:cNvSpPr txBox="1"/>
          <p:nvPr/>
        </p:nvSpPr>
        <p:spPr>
          <a:xfrm>
            <a:off x="1746858" y="370038"/>
            <a:ext cx="365492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latin typeface="Arial" panose="020B0604020202020204" pitchFamily="34" charset="0"/>
                <a:cs typeface="Arial" panose="020B0604020202020204" pitchFamily="34" charset="0"/>
              </a:rPr>
              <a:t>Wholegrain tracker</a:t>
            </a:r>
          </a:p>
        </p:txBody>
      </p:sp>
      <p:sp>
        <p:nvSpPr>
          <p:cNvPr id="13" name="TextBox 1"/>
          <p:cNvSpPr txBox="1"/>
          <p:nvPr/>
        </p:nvSpPr>
        <p:spPr>
          <a:xfrm>
            <a:off x="5493151" y="624262"/>
            <a:ext cx="272896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1" dirty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Name: __________________</a:t>
            </a:r>
          </a:p>
        </p:txBody>
      </p:sp>
      <p:sp>
        <p:nvSpPr>
          <p:cNvPr id="14" name="Text Box 2"/>
          <p:cNvSpPr txBox="1">
            <a:spLocks noChangeArrowheads="1"/>
          </p:cNvSpPr>
          <p:nvPr/>
        </p:nvSpPr>
        <p:spPr bwMode="auto">
          <a:xfrm>
            <a:off x="942974" y="6578140"/>
            <a:ext cx="8020052" cy="2569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000" b="1" dirty="0">
                <a:solidFill>
                  <a:srgbClr val="FFFFFF"/>
                </a:solidFill>
                <a:effectLst/>
                <a:latin typeface="Arial"/>
                <a:ea typeface="Calibri"/>
                <a:cs typeface="Times New Roman"/>
              </a:rPr>
              <a:t>www.foodafactoflife.org.uk                                     © British Nutrition </a:t>
            </a:r>
            <a:r>
              <a:rPr lang="en-US" sz="1000" b="1">
                <a:solidFill>
                  <a:srgbClr val="FFFFFF"/>
                </a:solidFill>
                <a:effectLst/>
                <a:latin typeface="Arial"/>
                <a:ea typeface="Calibri"/>
                <a:cs typeface="Times New Roman"/>
              </a:rPr>
              <a:t>Foundation 2020                                     </a:t>
            </a:r>
            <a:r>
              <a:rPr lang="en-US" sz="1000" b="1" dirty="0">
                <a:solidFill>
                  <a:srgbClr val="FFFFFF"/>
                </a:solidFill>
                <a:effectLst/>
                <a:latin typeface="Arial"/>
                <a:ea typeface="Calibri"/>
                <a:cs typeface="Times New Roman"/>
              </a:rPr>
              <a:t>www.nutrition.org.uk</a:t>
            </a:r>
            <a:endParaRPr lang="en-GB" sz="1100" dirty="0">
              <a:effectLst/>
              <a:latin typeface="Calibri"/>
              <a:ea typeface="Calibri"/>
              <a:cs typeface="Times New Roman"/>
            </a:endParaRPr>
          </a:p>
        </p:txBody>
      </p:sp>
      <p:pic>
        <p:nvPicPr>
          <p:cNvPr id="10" name="Picture 9" descr="S:\Shared\BNF Healthy Eating Week 2020\BNF HEW logos and icons\Challenge icons\Icons 2020\Final logos\PNG\eat more wholegrains icon 2020_final.png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9493" y="476672"/>
            <a:ext cx="1438275" cy="771525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15" name="Table 14">
            <a:extLst>
              <a:ext uri="{FF2B5EF4-FFF2-40B4-BE49-F238E27FC236}">
                <a16:creationId xmlns:a16="http://schemas.microsoft.com/office/drawing/2014/main" id="{A60ED51E-16E2-45C7-9B68-16A8B7A4BEC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36038035"/>
              </p:ext>
            </p:extLst>
          </p:nvPr>
        </p:nvGraphicFramePr>
        <p:xfrm>
          <a:off x="623200" y="1733956"/>
          <a:ext cx="8501747" cy="4647372"/>
        </p:xfrm>
        <a:graphic>
          <a:graphicData uri="http://schemas.openxmlformats.org/drawingml/2006/table">
            <a:tbl>
              <a:tblPr>
                <a:effectLst/>
                <a:tableStyleId>{5C22544A-7EE6-4342-B048-85BDC9FD1C3A}</a:tableStyleId>
              </a:tblPr>
              <a:tblGrid>
                <a:gridCol w="133310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4831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3672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3672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3672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03672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036721">
                  <a:extLst>
                    <a:ext uri="{9D8B030D-6E8A-4147-A177-3AD203B41FA5}">
                      <a16:colId xmlns:a16="http://schemas.microsoft.com/office/drawing/2014/main" val="2472051816"/>
                    </a:ext>
                  </a:extLst>
                </a:gridCol>
                <a:gridCol w="1036721">
                  <a:extLst>
                    <a:ext uri="{9D8B030D-6E8A-4147-A177-3AD203B41FA5}">
                      <a16:colId xmlns:a16="http://schemas.microsoft.com/office/drawing/2014/main" val="3960238944"/>
                    </a:ext>
                  </a:extLst>
                </a:gridCol>
              </a:tblGrid>
              <a:tr h="421907"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Mon</a:t>
                      </a:r>
                    </a:p>
                  </a:txBody>
                  <a:tcPr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1D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Tue</a:t>
                      </a:r>
                    </a:p>
                  </a:txBody>
                  <a:tcPr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1D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Wed</a:t>
                      </a:r>
                    </a:p>
                  </a:txBody>
                  <a:tcPr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1D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Thu</a:t>
                      </a:r>
                    </a:p>
                  </a:txBody>
                  <a:tcPr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1D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Fri</a:t>
                      </a:r>
                    </a:p>
                  </a:txBody>
                  <a:tcPr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1D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Sat</a:t>
                      </a:r>
                    </a:p>
                  </a:txBody>
                  <a:tcPr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1D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Sun</a:t>
                      </a:r>
                    </a:p>
                  </a:txBody>
                  <a:tcPr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1D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45093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Breakfast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E0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F6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F6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F6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F6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F6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F6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F6E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45093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Lunch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E0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F6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F6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F6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F6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F6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F6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F6E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45093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Dinner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E0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F6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F6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F6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F6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F6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F6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F6E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845093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Other</a:t>
                      </a:r>
                      <a:endParaRPr lang="en-GB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E0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F6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F6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F6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F6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F6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F6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F6E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1112961"/>
                  </a:ext>
                </a:extLst>
              </a:tr>
              <a:tr h="845093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TOTAL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E0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F6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F6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F6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F6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F6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F6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F6E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5596870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D5B78CA333243439763E4169A5FEB7F" ma:contentTypeVersion="12" ma:contentTypeDescription="Create a new document." ma:contentTypeScope="" ma:versionID="b134f5e88b3ea123a910815f09e865d3">
  <xsd:schema xmlns:xsd="http://www.w3.org/2001/XMLSchema" xmlns:xs="http://www.w3.org/2001/XMLSchema" xmlns:p="http://schemas.microsoft.com/office/2006/metadata/properties" xmlns:ns2="c53071f4-7f44-43fd-895c-8e7b6a3746b0" xmlns:ns3="ead97cfe-a968-427f-b02b-893e6ba0355a" targetNamespace="http://schemas.microsoft.com/office/2006/metadata/properties" ma:root="true" ma:fieldsID="58644792baf05f14ca744c1dc1f1ca86" ns2:_="" ns3:_="">
    <xsd:import namespace="c53071f4-7f44-43fd-895c-8e7b6a3746b0"/>
    <xsd:import namespace="ead97cfe-a968-427f-b02b-893e6ba0355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Location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53071f4-7f44-43fd-895c-8e7b6a3746b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ad97cfe-a968-427f-b02b-893e6ba0355a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D02E62F8-14E9-4FE8-A067-32B3D1697BE1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E742EB2A-8A2A-49C3-B11C-2E93CD2C5FF0}">
  <ds:schemaRefs>
    <ds:schemaRef ds:uri="http://purl.org/dc/terms/"/>
    <ds:schemaRef ds:uri="c53071f4-7f44-43fd-895c-8e7b6a3746b0"/>
    <ds:schemaRef ds:uri="http://purl.org/dc/dcmitype/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schemas.openxmlformats.org/package/2006/metadata/core-properties"/>
    <ds:schemaRef ds:uri="ead97cfe-a968-427f-b02b-893e6ba0355a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BB53174A-2FD1-42D3-9802-73B02B69EA6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53071f4-7f44-43fd-895c-8e7b6a3746b0"/>
    <ds:schemaRef ds:uri="ead97cfe-a968-427f-b02b-893e6ba0355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</TotalTime>
  <Words>64</Words>
  <Application>Microsoft Office PowerPoint</Application>
  <PresentationFormat>A4 Paper (210x297 mm)</PresentationFormat>
  <Paragraphs>17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Company>HP Inc.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Ewen Trafford</dc:creator>
  <cp:lastModifiedBy>Roy Ballam</cp:lastModifiedBy>
  <cp:revision>13</cp:revision>
  <dcterms:created xsi:type="dcterms:W3CDTF">2019-04-18T13:11:48Z</dcterms:created>
  <dcterms:modified xsi:type="dcterms:W3CDTF">2020-08-06T09:52:57Z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0x010100BD5B78CA333243439763E4169A5FEB7F</vt:lpwstr>
  </property>
</Properties>
</file>