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60" r:id="rId5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3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5BAF33E-6662-4FA5-A734-015260F0F03F}" v="1" dt="2020-07-30T07:39:26.061"/>
    <p1510:client id="{DD14A9C3-F040-19F5-D5CD-49EA9B5BBBFD}" v="5" dt="2020-07-29T14:04:39.90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66" d="100"/>
          <a:sy n="66" d="100"/>
        </p:scale>
        <p:origin x="600" y="-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x White" userId="07f4b406-cfdf-44ea-80a5-e7a034eaf81e" providerId="ADAL" clId="{15BAF33E-6662-4FA5-A734-015260F0F03F}"/>
    <pc:docChg chg="modSld modMainMaster">
      <pc:chgData name="Alex White" userId="07f4b406-cfdf-44ea-80a5-e7a034eaf81e" providerId="ADAL" clId="{15BAF33E-6662-4FA5-A734-015260F0F03F}" dt="2020-07-30T07:39:26.061" v="0"/>
      <pc:docMkLst>
        <pc:docMk/>
      </pc:docMkLst>
      <pc:sldChg chg="modSp">
        <pc:chgData name="Alex White" userId="07f4b406-cfdf-44ea-80a5-e7a034eaf81e" providerId="ADAL" clId="{15BAF33E-6662-4FA5-A734-015260F0F03F}" dt="2020-07-30T07:39:26.061" v="0"/>
        <pc:sldMkLst>
          <pc:docMk/>
          <pc:sldMk cId="3695259988" sldId="260"/>
        </pc:sldMkLst>
        <pc:spChg chg="mod">
          <ac:chgData name="Alex White" userId="07f4b406-cfdf-44ea-80a5-e7a034eaf81e" providerId="ADAL" clId="{15BAF33E-6662-4FA5-A734-015260F0F03F}" dt="2020-07-30T07:39:26.061" v="0"/>
          <ac:spMkLst>
            <pc:docMk/>
            <pc:sldMk cId="3695259988" sldId="260"/>
            <ac:spMk id="11" creationId="{00000000-0000-0000-0000-000000000000}"/>
          </ac:spMkLst>
        </pc:spChg>
        <pc:spChg chg="mod">
          <ac:chgData name="Alex White" userId="07f4b406-cfdf-44ea-80a5-e7a034eaf81e" providerId="ADAL" clId="{15BAF33E-6662-4FA5-A734-015260F0F03F}" dt="2020-07-30T07:39:26.061" v="0"/>
          <ac:spMkLst>
            <pc:docMk/>
            <pc:sldMk cId="3695259988" sldId="260"/>
            <ac:spMk id="12" creationId="{00000000-0000-0000-0000-000000000000}"/>
          </ac:spMkLst>
        </pc:spChg>
        <pc:spChg chg="mod">
          <ac:chgData name="Alex White" userId="07f4b406-cfdf-44ea-80a5-e7a034eaf81e" providerId="ADAL" clId="{15BAF33E-6662-4FA5-A734-015260F0F03F}" dt="2020-07-30T07:39:26.061" v="0"/>
          <ac:spMkLst>
            <pc:docMk/>
            <pc:sldMk cId="3695259988" sldId="260"/>
            <ac:spMk id="22" creationId="{00000000-0000-0000-0000-000000000000}"/>
          </ac:spMkLst>
        </pc:spChg>
        <pc:spChg chg="mod">
          <ac:chgData name="Alex White" userId="07f4b406-cfdf-44ea-80a5-e7a034eaf81e" providerId="ADAL" clId="{15BAF33E-6662-4FA5-A734-015260F0F03F}" dt="2020-07-30T07:39:26.061" v="0"/>
          <ac:spMkLst>
            <pc:docMk/>
            <pc:sldMk cId="3695259988" sldId="260"/>
            <ac:spMk id="23" creationId="{00000000-0000-0000-0000-000000000000}"/>
          </ac:spMkLst>
        </pc:spChg>
        <pc:graphicFrameChg chg="mod">
          <ac:chgData name="Alex White" userId="07f4b406-cfdf-44ea-80a5-e7a034eaf81e" providerId="ADAL" clId="{15BAF33E-6662-4FA5-A734-015260F0F03F}" dt="2020-07-30T07:39:26.061" v="0"/>
          <ac:graphicFrameMkLst>
            <pc:docMk/>
            <pc:sldMk cId="3695259988" sldId="260"/>
            <ac:graphicFrameMk id="28" creationId="{00000000-0000-0000-0000-000000000000}"/>
          </ac:graphicFrameMkLst>
        </pc:graphicFrameChg>
        <pc:picChg chg="mod">
          <ac:chgData name="Alex White" userId="07f4b406-cfdf-44ea-80a5-e7a034eaf81e" providerId="ADAL" clId="{15BAF33E-6662-4FA5-A734-015260F0F03F}" dt="2020-07-30T07:39:26.061" v="0"/>
          <ac:picMkLst>
            <pc:docMk/>
            <pc:sldMk cId="3695259988" sldId="260"/>
            <ac:picMk id="4" creationId="{00000000-0000-0000-0000-000000000000}"/>
          </ac:picMkLst>
        </pc:picChg>
        <pc:picChg chg="mod">
          <ac:chgData name="Alex White" userId="07f4b406-cfdf-44ea-80a5-e7a034eaf81e" providerId="ADAL" clId="{15BAF33E-6662-4FA5-A734-015260F0F03F}" dt="2020-07-30T07:39:26.061" v="0"/>
          <ac:picMkLst>
            <pc:docMk/>
            <pc:sldMk cId="3695259988" sldId="260"/>
            <ac:picMk id="8" creationId="{00000000-0000-0000-0000-000000000000}"/>
          </ac:picMkLst>
        </pc:picChg>
        <pc:picChg chg="mod">
          <ac:chgData name="Alex White" userId="07f4b406-cfdf-44ea-80a5-e7a034eaf81e" providerId="ADAL" clId="{15BAF33E-6662-4FA5-A734-015260F0F03F}" dt="2020-07-30T07:39:26.061" v="0"/>
          <ac:picMkLst>
            <pc:docMk/>
            <pc:sldMk cId="3695259988" sldId="260"/>
            <ac:picMk id="24" creationId="{00000000-0000-0000-0000-000000000000}"/>
          </ac:picMkLst>
        </pc:picChg>
        <pc:picChg chg="mod">
          <ac:chgData name="Alex White" userId="07f4b406-cfdf-44ea-80a5-e7a034eaf81e" providerId="ADAL" clId="{15BAF33E-6662-4FA5-A734-015260F0F03F}" dt="2020-07-30T07:39:26.061" v="0"/>
          <ac:picMkLst>
            <pc:docMk/>
            <pc:sldMk cId="3695259988" sldId="260"/>
            <ac:picMk id="25" creationId="{1084DB93-2256-496F-8B18-9769E57FB615}"/>
          </ac:picMkLst>
        </pc:picChg>
        <pc:picChg chg="mod">
          <ac:chgData name="Alex White" userId="07f4b406-cfdf-44ea-80a5-e7a034eaf81e" providerId="ADAL" clId="{15BAF33E-6662-4FA5-A734-015260F0F03F}" dt="2020-07-30T07:39:26.061" v="0"/>
          <ac:picMkLst>
            <pc:docMk/>
            <pc:sldMk cId="3695259988" sldId="260"/>
            <ac:picMk id="26" creationId="{B14BC748-049D-4273-951B-847AAE91F6B8}"/>
          </ac:picMkLst>
        </pc:picChg>
      </pc:sldChg>
      <pc:sldMasterChg chg="modSp modSldLayout">
        <pc:chgData name="Alex White" userId="07f4b406-cfdf-44ea-80a5-e7a034eaf81e" providerId="ADAL" clId="{15BAF33E-6662-4FA5-A734-015260F0F03F}" dt="2020-07-30T07:39:26.061" v="0"/>
        <pc:sldMasterMkLst>
          <pc:docMk/>
          <pc:sldMasterMk cId="1778519586" sldId="2147483660"/>
        </pc:sldMasterMkLst>
        <pc:spChg chg="mod">
          <ac:chgData name="Alex White" userId="07f4b406-cfdf-44ea-80a5-e7a034eaf81e" providerId="ADAL" clId="{15BAF33E-6662-4FA5-A734-015260F0F03F}" dt="2020-07-30T07:39:26.061" v="0"/>
          <ac:spMkLst>
            <pc:docMk/>
            <pc:sldMasterMk cId="1778519586" sldId="2147483660"/>
            <ac:spMk id="2" creationId="{00000000-0000-0000-0000-000000000000}"/>
          </ac:spMkLst>
        </pc:spChg>
        <pc:spChg chg="mod">
          <ac:chgData name="Alex White" userId="07f4b406-cfdf-44ea-80a5-e7a034eaf81e" providerId="ADAL" clId="{15BAF33E-6662-4FA5-A734-015260F0F03F}" dt="2020-07-30T07:39:26.061" v="0"/>
          <ac:spMkLst>
            <pc:docMk/>
            <pc:sldMasterMk cId="1778519586" sldId="2147483660"/>
            <ac:spMk id="3" creationId="{00000000-0000-0000-0000-000000000000}"/>
          </ac:spMkLst>
        </pc:spChg>
        <pc:spChg chg="mod">
          <ac:chgData name="Alex White" userId="07f4b406-cfdf-44ea-80a5-e7a034eaf81e" providerId="ADAL" clId="{15BAF33E-6662-4FA5-A734-015260F0F03F}" dt="2020-07-30T07:39:26.061" v="0"/>
          <ac:spMkLst>
            <pc:docMk/>
            <pc:sldMasterMk cId="1778519586" sldId="2147483660"/>
            <ac:spMk id="4" creationId="{00000000-0000-0000-0000-000000000000}"/>
          </ac:spMkLst>
        </pc:spChg>
        <pc:spChg chg="mod">
          <ac:chgData name="Alex White" userId="07f4b406-cfdf-44ea-80a5-e7a034eaf81e" providerId="ADAL" clId="{15BAF33E-6662-4FA5-A734-015260F0F03F}" dt="2020-07-30T07:39:26.061" v="0"/>
          <ac:spMkLst>
            <pc:docMk/>
            <pc:sldMasterMk cId="1778519586" sldId="2147483660"/>
            <ac:spMk id="5" creationId="{00000000-0000-0000-0000-000000000000}"/>
          </ac:spMkLst>
        </pc:spChg>
        <pc:spChg chg="mod">
          <ac:chgData name="Alex White" userId="07f4b406-cfdf-44ea-80a5-e7a034eaf81e" providerId="ADAL" clId="{15BAF33E-6662-4FA5-A734-015260F0F03F}" dt="2020-07-30T07:39:26.061" v="0"/>
          <ac:spMkLst>
            <pc:docMk/>
            <pc:sldMasterMk cId="1778519586" sldId="2147483660"/>
            <ac:spMk id="6" creationId="{00000000-0000-0000-0000-000000000000}"/>
          </ac:spMkLst>
        </pc:spChg>
        <pc:sldLayoutChg chg="modSp">
          <pc:chgData name="Alex White" userId="07f4b406-cfdf-44ea-80a5-e7a034eaf81e" providerId="ADAL" clId="{15BAF33E-6662-4FA5-A734-015260F0F03F}" dt="2020-07-30T07:39:26.061" v="0"/>
          <pc:sldLayoutMkLst>
            <pc:docMk/>
            <pc:sldMasterMk cId="1778519586" sldId="2147483660"/>
            <pc:sldLayoutMk cId="3007986921" sldId="2147483661"/>
          </pc:sldLayoutMkLst>
          <pc:spChg chg="mod">
            <ac:chgData name="Alex White" userId="07f4b406-cfdf-44ea-80a5-e7a034eaf81e" providerId="ADAL" clId="{15BAF33E-6662-4FA5-A734-015260F0F03F}" dt="2020-07-30T07:39:26.061" v="0"/>
            <ac:spMkLst>
              <pc:docMk/>
              <pc:sldMasterMk cId="1778519586" sldId="2147483660"/>
              <pc:sldLayoutMk cId="3007986921" sldId="2147483661"/>
              <ac:spMk id="2" creationId="{00000000-0000-0000-0000-000000000000}"/>
            </ac:spMkLst>
          </pc:spChg>
          <pc:spChg chg="mod">
            <ac:chgData name="Alex White" userId="07f4b406-cfdf-44ea-80a5-e7a034eaf81e" providerId="ADAL" clId="{15BAF33E-6662-4FA5-A734-015260F0F03F}" dt="2020-07-30T07:39:26.061" v="0"/>
            <ac:spMkLst>
              <pc:docMk/>
              <pc:sldMasterMk cId="1778519586" sldId="2147483660"/>
              <pc:sldLayoutMk cId="3007986921" sldId="2147483661"/>
              <ac:spMk id="3" creationId="{00000000-0000-0000-0000-000000000000}"/>
            </ac:spMkLst>
          </pc:spChg>
        </pc:sldLayoutChg>
        <pc:sldLayoutChg chg="modSp">
          <pc:chgData name="Alex White" userId="07f4b406-cfdf-44ea-80a5-e7a034eaf81e" providerId="ADAL" clId="{15BAF33E-6662-4FA5-A734-015260F0F03F}" dt="2020-07-30T07:39:26.061" v="0"/>
          <pc:sldLayoutMkLst>
            <pc:docMk/>
            <pc:sldMasterMk cId="1778519586" sldId="2147483660"/>
            <pc:sldLayoutMk cId="801651905" sldId="2147483663"/>
          </pc:sldLayoutMkLst>
          <pc:spChg chg="mod">
            <ac:chgData name="Alex White" userId="07f4b406-cfdf-44ea-80a5-e7a034eaf81e" providerId="ADAL" clId="{15BAF33E-6662-4FA5-A734-015260F0F03F}" dt="2020-07-30T07:39:26.061" v="0"/>
            <ac:spMkLst>
              <pc:docMk/>
              <pc:sldMasterMk cId="1778519586" sldId="2147483660"/>
              <pc:sldLayoutMk cId="801651905" sldId="2147483663"/>
              <ac:spMk id="2" creationId="{00000000-0000-0000-0000-000000000000}"/>
            </ac:spMkLst>
          </pc:spChg>
          <pc:spChg chg="mod">
            <ac:chgData name="Alex White" userId="07f4b406-cfdf-44ea-80a5-e7a034eaf81e" providerId="ADAL" clId="{15BAF33E-6662-4FA5-A734-015260F0F03F}" dt="2020-07-30T07:39:26.061" v="0"/>
            <ac:spMkLst>
              <pc:docMk/>
              <pc:sldMasterMk cId="1778519586" sldId="2147483660"/>
              <pc:sldLayoutMk cId="801651905" sldId="2147483663"/>
              <ac:spMk id="3" creationId="{00000000-0000-0000-0000-000000000000}"/>
            </ac:spMkLst>
          </pc:spChg>
        </pc:sldLayoutChg>
        <pc:sldLayoutChg chg="modSp">
          <pc:chgData name="Alex White" userId="07f4b406-cfdf-44ea-80a5-e7a034eaf81e" providerId="ADAL" clId="{15BAF33E-6662-4FA5-A734-015260F0F03F}" dt="2020-07-30T07:39:26.061" v="0"/>
          <pc:sldLayoutMkLst>
            <pc:docMk/>
            <pc:sldMasterMk cId="1778519586" sldId="2147483660"/>
            <pc:sldLayoutMk cId="920325818" sldId="2147483664"/>
          </pc:sldLayoutMkLst>
          <pc:spChg chg="mod">
            <ac:chgData name="Alex White" userId="07f4b406-cfdf-44ea-80a5-e7a034eaf81e" providerId="ADAL" clId="{15BAF33E-6662-4FA5-A734-015260F0F03F}" dt="2020-07-30T07:39:26.061" v="0"/>
            <ac:spMkLst>
              <pc:docMk/>
              <pc:sldMasterMk cId="1778519586" sldId="2147483660"/>
              <pc:sldLayoutMk cId="920325818" sldId="2147483664"/>
              <ac:spMk id="3" creationId="{00000000-0000-0000-0000-000000000000}"/>
            </ac:spMkLst>
          </pc:spChg>
          <pc:spChg chg="mod">
            <ac:chgData name="Alex White" userId="07f4b406-cfdf-44ea-80a5-e7a034eaf81e" providerId="ADAL" clId="{15BAF33E-6662-4FA5-A734-015260F0F03F}" dt="2020-07-30T07:39:26.061" v="0"/>
            <ac:spMkLst>
              <pc:docMk/>
              <pc:sldMasterMk cId="1778519586" sldId="2147483660"/>
              <pc:sldLayoutMk cId="920325818" sldId="2147483664"/>
              <ac:spMk id="4" creationId="{00000000-0000-0000-0000-000000000000}"/>
            </ac:spMkLst>
          </pc:spChg>
        </pc:sldLayoutChg>
        <pc:sldLayoutChg chg="modSp">
          <pc:chgData name="Alex White" userId="07f4b406-cfdf-44ea-80a5-e7a034eaf81e" providerId="ADAL" clId="{15BAF33E-6662-4FA5-A734-015260F0F03F}" dt="2020-07-30T07:39:26.061" v="0"/>
          <pc:sldLayoutMkLst>
            <pc:docMk/>
            <pc:sldMasterMk cId="1778519586" sldId="2147483660"/>
            <pc:sldLayoutMk cId="2100665124" sldId="2147483665"/>
          </pc:sldLayoutMkLst>
          <pc:spChg chg="mod">
            <ac:chgData name="Alex White" userId="07f4b406-cfdf-44ea-80a5-e7a034eaf81e" providerId="ADAL" clId="{15BAF33E-6662-4FA5-A734-015260F0F03F}" dt="2020-07-30T07:39:26.061" v="0"/>
            <ac:spMkLst>
              <pc:docMk/>
              <pc:sldMasterMk cId="1778519586" sldId="2147483660"/>
              <pc:sldLayoutMk cId="2100665124" sldId="2147483665"/>
              <ac:spMk id="2" creationId="{00000000-0000-0000-0000-000000000000}"/>
            </ac:spMkLst>
          </pc:spChg>
          <pc:spChg chg="mod">
            <ac:chgData name="Alex White" userId="07f4b406-cfdf-44ea-80a5-e7a034eaf81e" providerId="ADAL" clId="{15BAF33E-6662-4FA5-A734-015260F0F03F}" dt="2020-07-30T07:39:26.061" v="0"/>
            <ac:spMkLst>
              <pc:docMk/>
              <pc:sldMasterMk cId="1778519586" sldId="2147483660"/>
              <pc:sldLayoutMk cId="2100665124" sldId="2147483665"/>
              <ac:spMk id="3" creationId="{00000000-0000-0000-0000-000000000000}"/>
            </ac:spMkLst>
          </pc:spChg>
          <pc:spChg chg="mod">
            <ac:chgData name="Alex White" userId="07f4b406-cfdf-44ea-80a5-e7a034eaf81e" providerId="ADAL" clId="{15BAF33E-6662-4FA5-A734-015260F0F03F}" dt="2020-07-30T07:39:26.061" v="0"/>
            <ac:spMkLst>
              <pc:docMk/>
              <pc:sldMasterMk cId="1778519586" sldId="2147483660"/>
              <pc:sldLayoutMk cId="2100665124" sldId="2147483665"/>
              <ac:spMk id="4" creationId="{00000000-0000-0000-0000-000000000000}"/>
            </ac:spMkLst>
          </pc:spChg>
          <pc:spChg chg="mod">
            <ac:chgData name="Alex White" userId="07f4b406-cfdf-44ea-80a5-e7a034eaf81e" providerId="ADAL" clId="{15BAF33E-6662-4FA5-A734-015260F0F03F}" dt="2020-07-30T07:39:26.061" v="0"/>
            <ac:spMkLst>
              <pc:docMk/>
              <pc:sldMasterMk cId="1778519586" sldId="2147483660"/>
              <pc:sldLayoutMk cId="2100665124" sldId="2147483665"/>
              <ac:spMk id="5" creationId="{00000000-0000-0000-0000-000000000000}"/>
            </ac:spMkLst>
          </pc:spChg>
          <pc:spChg chg="mod">
            <ac:chgData name="Alex White" userId="07f4b406-cfdf-44ea-80a5-e7a034eaf81e" providerId="ADAL" clId="{15BAF33E-6662-4FA5-A734-015260F0F03F}" dt="2020-07-30T07:39:26.061" v="0"/>
            <ac:spMkLst>
              <pc:docMk/>
              <pc:sldMasterMk cId="1778519586" sldId="2147483660"/>
              <pc:sldLayoutMk cId="2100665124" sldId="2147483665"/>
              <ac:spMk id="6" creationId="{00000000-0000-0000-0000-000000000000}"/>
            </ac:spMkLst>
          </pc:spChg>
        </pc:sldLayoutChg>
        <pc:sldLayoutChg chg="modSp">
          <pc:chgData name="Alex White" userId="07f4b406-cfdf-44ea-80a5-e7a034eaf81e" providerId="ADAL" clId="{15BAF33E-6662-4FA5-A734-015260F0F03F}" dt="2020-07-30T07:39:26.061" v="0"/>
          <pc:sldLayoutMkLst>
            <pc:docMk/>
            <pc:sldMasterMk cId="1778519586" sldId="2147483660"/>
            <pc:sldLayoutMk cId="1553677228" sldId="2147483668"/>
          </pc:sldLayoutMkLst>
          <pc:spChg chg="mod">
            <ac:chgData name="Alex White" userId="07f4b406-cfdf-44ea-80a5-e7a034eaf81e" providerId="ADAL" clId="{15BAF33E-6662-4FA5-A734-015260F0F03F}" dt="2020-07-30T07:39:26.061" v="0"/>
            <ac:spMkLst>
              <pc:docMk/>
              <pc:sldMasterMk cId="1778519586" sldId="2147483660"/>
              <pc:sldLayoutMk cId="1553677228" sldId="2147483668"/>
              <ac:spMk id="2" creationId="{00000000-0000-0000-0000-000000000000}"/>
            </ac:spMkLst>
          </pc:spChg>
          <pc:spChg chg="mod">
            <ac:chgData name="Alex White" userId="07f4b406-cfdf-44ea-80a5-e7a034eaf81e" providerId="ADAL" clId="{15BAF33E-6662-4FA5-A734-015260F0F03F}" dt="2020-07-30T07:39:26.061" v="0"/>
            <ac:spMkLst>
              <pc:docMk/>
              <pc:sldMasterMk cId="1778519586" sldId="2147483660"/>
              <pc:sldLayoutMk cId="1553677228" sldId="2147483668"/>
              <ac:spMk id="3" creationId="{00000000-0000-0000-0000-000000000000}"/>
            </ac:spMkLst>
          </pc:spChg>
          <pc:spChg chg="mod">
            <ac:chgData name="Alex White" userId="07f4b406-cfdf-44ea-80a5-e7a034eaf81e" providerId="ADAL" clId="{15BAF33E-6662-4FA5-A734-015260F0F03F}" dt="2020-07-30T07:39:26.061" v="0"/>
            <ac:spMkLst>
              <pc:docMk/>
              <pc:sldMasterMk cId="1778519586" sldId="2147483660"/>
              <pc:sldLayoutMk cId="1553677228" sldId="2147483668"/>
              <ac:spMk id="4" creationId="{00000000-0000-0000-0000-000000000000}"/>
            </ac:spMkLst>
          </pc:spChg>
        </pc:sldLayoutChg>
        <pc:sldLayoutChg chg="modSp">
          <pc:chgData name="Alex White" userId="07f4b406-cfdf-44ea-80a5-e7a034eaf81e" providerId="ADAL" clId="{15BAF33E-6662-4FA5-A734-015260F0F03F}" dt="2020-07-30T07:39:26.061" v="0"/>
          <pc:sldLayoutMkLst>
            <pc:docMk/>
            <pc:sldMasterMk cId="1778519586" sldId="2147483660"/>
            <pc:sldLayoutMk cId="3818126335" sldId="2147483669"/>
          </pc:sldLayoutMkLst>
          <pc:spChg chg="mod">
            <ac:chgData name="Alex White" userId="07f4b406-cfdf-44ea-80a5-e7a034eaf81e" providerId="ADAL" clId="{15BAF33E-6662-4FA5-A734-015260F0F03F}" dt="2020-07-30T07:39:26.061" v="0"/>
            <ac:spMkLst>
              <pc:docMk/>
              <pc:sldMasterMk cId="1778519586" sldId="2147483660"/>
              <pc:sldLayoutMk cId="3818126335" sldId="2147483669"/>
              <ac:spMk id="2" creationId="{00000000-0000-0000-0000-000000000000}"/>
            </ac:spMkLst>
          </pc:spChg>
          <pc:spChg chg="mod">
            <ac:chgData name="Alex White" userId="07f4b406-cfdf-44ea-80a5-e7a034eaf81e" providerId="ADAL" clId="{15BAF33E-6662-4FA5-A734-015260F0F03F}" dt="2020-07-30T07:39:26.061" v="0"/>
            <ac:spMkLst>
              <pc:docMk/>
              <pc:sldMasterMk cId="1778519586" sldId="2147483660"/>
              <pc:sldLayoutMk cId="3818126335" sldId="2147483669"/>
              <ac:spMk id="3" creationId="{00000000-0000-0000-0000-000000000000}"/>
            </ac:spMkLst>
          </pc:spChg>
          <pc:spChg chg="mod">
            <ac:chgData name="Alex White" userId="07f4b406-cfdf-44ea-80a5-e7a034eaf81e" providerId="ADAL" clId="{15BAF33E-6662-4FA5-A734-015260F0F03F}" dt="2020-07-30T07:39:26.061" v="0"/>
            <ac:spMkLst>
              <pc:docMk/>
              <pc:sldMasterMk cId="1778519586" sldId="2147483660"/>
              <pc:sldLayoutMk cId="3818126335" sldId="2147483669"/>
              <ac:spMk id="4" creationId="{00000000-0000-0000-0000-000000000000}"/>
            </ac:spMkLst>
          </pc:spChg>
        </pc:sldLayoutChg>
        <pc:sldLayoutChg chg="modSp">
          <pc:chgData name="Alex White" userId="07f4b406-cfdf-44ea-80a5-e7a034eaf81e" providerId="ADAL" clId="{15BAF33E-6662-4FA5-A734-015260F0F03F}" dt="2020-07-30T07:39:26.061" v="0"/>
          <pc:sldLayoutMkLst>
            <pc:docMk/>
            <pc:sldMasterMk cId="1778519586" sldId="2147483660"/>
            <pc:sldLayoutMk cId="102274583" sldId="2147483671"/>
          </pc:sldLayoutMkLst>
          <pc:spChg chg="mod">
            <ac:chgData name="Alex White" userId="07f4b406-cfdf-44ea-80a5-e7a034eaf81e" providerId="ADAL" clId="{15BAF33E-6662-4FA5-A734-015260F0F03F}" dt="2020-07-30T07:39:26.061" v="0"/>
            <ac:spMkLst>
              <pc:docMk/>
              <pc:sldMasterMk cId="1778519586" sldId="2147483660"/>
              <pc:sldLayoutMk cId="102274583" sldId="2147483671"/>
              <ac:spMk id="2" creationId="{00000000-0000-0000-0000-000000000000}"/>
            </ac:spMkLst>
          </pc:spChg>
          <pc:spChg chg="mod">
            <ac:chgData name="Alex White" userId="07f4b406-cfdf-44ea-80a5-e7a034eaf81e" providerId="ADAL" clId="{15BAF33E-6662-4FA5-A734-015260F0F03F}" dt="2020-07-30T07:39:26.061" v="0"/>
            <ac:spMkLst>
              <pc:docMk/>
              <pc:sldMasterMk cId="1778519586" sldId="2147483660"/>
              <pc:sldLayoutMk cId="102274583" sldId="2147483671"/>
              <ac:spMk id="3" creationId="{00000000-0000-0000-0000-000000000000}"/>
            </ac:spMkLst>
          </pc:spChg>
        </pc:sldLayoutChg>
      </pc:sldMasterChg>
    </pc:docChg>
  </pc:docChgLst>
  <pc:docChgLst>
    <pc:chgData name="Roy Ballam" userId="S::r.ballam@nutrition.org.uk::c142d6ba-9e44-42ad-85a8-e76793bc375e" providerId="AD" clId="Web-{DD14A9C3-F040-19F5-D5CD-49EA9B5BBBFD}"/>
    <pc:docChg chg="modSld">
      <pc:chgData name="Roy Ballam" userId="S::r.ballam@nutrition.org.uk::c142d6ba-9e44-42ad-85a8-e76793bc375e" providerId="AD" clId="Web-{DD14A9C3-F040-19F5-D5CD-49EA9B5BBBFD}" dt="2020-07-29T14:04:39.903" v="3" actId="1076"/>
      <pc:docMkLst>
        <pc:docMk/>
      </pc:docMkLst>
      <pc:sldChg chg="modSp">
        <pc:chgData name="Roy Ballam" userId="S::r.ballam@nutrition.org.uk::c142d6ba-9e44-42ad-85a8-e76793bc375e" providerId="AD" clId="Web-{DD14A9C3-F040-19F5-D5CD-49EA9B5BBBFD}" dt="2020-07-29T14:04:39.903" v="3" actId="1076"/>
        <pc:sldMkLst>
          <pc:docMk/>
          <pc:sldMk cId="3695259988" sldId="260"/>
        </pc:sldMkLst>
        <pc:spChg chg="mod">
          <ac:chgData name="Roy Ballam" userId="S::r.ballam@nutrition.org.uk::c142d6ba-9e44-42ad-85a8-e76793bc375e" providerId="AD" clId="Web-{DD14A9C3-F040-19F5-D5CD-49EA9B5BBBFD}" dt="2020-07-29T14:04:24.700" v="2" actId="14100"/>
          <ac:spMkLst>
            <pc:docMk/>
            <pc:sldMk cId="3695259988" sldId="260"/>
            <ac:spMk id="12" creationId="{00000000-0000-0000-0000-000000000000}"/>
          </ac:spMkLst>
        </pc:spChg>
        <pc:picChg chg="mod">
          <ac:chgData name="Roy Ballam" userId="S::r.ballam@nutrition.org.uk::c142d6ba-9e44-42ad-85a8-e76793bc375e" providerId="AD" clId="Web-{DD14A9C3-F040-19F5-D5CD-49EA9B5BBBFD}" dt="2020-07-29T14:04:39.903" v="3" actId="1076"/>
          <ac:picMkLst>
            <pc:docMk/>
            <pc:sldMk cId="3695259988" sldId="260"/>
            <ac:picMk id="25" creationId="{1084DB93-2256-496F-8B18-9769E57FB615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B00B-1F4B-4F7A-AF74-915263BE081B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99592-7FE8-4D32-8FEA-EC761D5B13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390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B00B-1F4B-4F7A-AF74-915263BE081B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99592-7FE8-4D32-8FEA-EC761D5B13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6155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B00B-1F4B-4F7A-AF74-915263BE081B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99592-7FE8-4D32-8FEA-EC761D5B13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1554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B00B-1F4B-4F7A-AF74-915263BE081B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99592-7FE8-4D32-8FEA-EC761D5B13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6850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B00B-1F4B-4F7A-AF74-915263BE081B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99592-7FE8-4D32-8FEA-EC761D5B13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4208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B00B-1F4B-4F7A-AF74-915263BE081B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99592-7FE8-4D32-8FEA-EC761D5B13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9388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B00B-1F4B-4F7A-AF74-915263BE081B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99592-7FE8-4D32-8FEA-EC761D5B13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1399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B00B-1F4B-4F7A-AF74-915263BE081B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99592-7FE8-4D32-8FEA-EC761D5B13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9469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B00B-1F4B-4F7A-AF74-915263BE081B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99592-7FE8-4D32-8FEA-EC761D5B13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5021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B00B-1F4B-4F7A-AF74-915263BE081B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99592-7FE8-4D32-8FEA-EC761D5B13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8866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B00B-1F4B-4F7A-AF74-915263BE081B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99592-7FE8-4D32-8FEA-EC761D5B13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8952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D7B00B-1F4B-4F7A-AF74-915263BE081B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499592-7FE8-4D32-8FEA-EC761D5B13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346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 rot="5400000">
            <a:off x="1453788" y="-3137486"/>
            <a:ext cx="9284426" cy="13132972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Picture 5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885" y="-204635"/>
            <a:ext cx="1795194" cy="906585"/>
          </a:xfrm>
          <a:prstGeom prst="rect">
            <a:avLst/>
          </a:prstGeom>
        </p:spPr>
      </p:pic>
      <p:sp>
        <p:nvSpPr>
          <p:cNvPr id="11" name="TextBox 31"/>
          <p:cNvSpPr txBox="1"/>
          <p:nvPr/>
        </p:nvSpPr>
        <p:spPr>
          <a:xfrm>
            <a:off x="1983141" y="-210909"/>
            <a:ext cx="5860628" cy="546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954" b="1" dirty="0">
                <a:latin typeface="Arial" panose="020B0604020202020204" pitchFamily="34" charset="0"/>
                <a:cs typeface="Arial" panose="020B0604020202020204" pitchFamily="34" charset="0"/>
              </a:rPr>
              <a:t>Weekly wholegrain challenge</a:t>
            </a:r>
          </a:p>
        </p:txBody>
      </p:sp>
      <p:sp>
        <p:nvSpPr>
          <p:cNvPr id="12" name="Rectangle 32"/>
          <p:cNvSpPr/>
          <p:nvPr/>
        </p:nvSpPr>
        <p:spPr>
          <a:xfrm>
            <a:off x="508131" y="954968"/>
            <a:ext cx="9581266" cy="11403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1969" dirty="0">
                <a:solidFill>
                  <a:schemeClr val="tx1"/>
                </a:solidFill>
                <a:latin typeface="Arial"/>
                <a:cs typeface="Arial"/>
              </a:rPr>
              <a:t>This week’s challenge is to Eat more wholegrains! </a:t>
            </a:r>
            <a:endParaRPr lang="en-US" sz="2215" dirty="0">
              <a:solidFill>
                <a:schemeClr val="tx1"/>
              </a:solidFill>
              <a:latin typeface="Arial"/>
              <a:cs typeface="Arial"/>
            </a:endParaRPr>
          </a:p>
          <a:p>
            <a:r>
              <a:rPr lang="en-GB" sz="1969" dirty="0">
                <a:solidFill>
                  <a:schemeClr val="tx1"/>
                </a:solidFill>
                <a:latin typeface="Arial"/>
                <a:cs typeface="Arial"/>
              </a:rPr>
              <a:t>Jordan is challenging himself to have wholegrains at each meal time.</a:t>
            </a:r>
            <a:endParaRPr lang="en-GB" sz="2215" dirty="0">
              <a:solidFill>
                <a:schemeClr val="tx1"/>
              </a:solidFill>
              <a:latin typeface="Arial"/>
              <a:cs typeface="Arial"/>
            </a:endParaRPr>
          </a:p>
          <a:p>
            <a:r>
              <a:rPr lang="en-GB" sz="1969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 a diet that has a wholegrain option for breakfast, lunch, dinner and for snacks.</a:t>
            </a:r>
          </a:p>
        </p:txBody>
      </p:sp>
      <p:sp>
        <p:nvSpPr>
          <p:cNvPr id="22" name="TextBox 1"/>
          <p:cNvSpPr txBox="1"/>
          <p:nvPr/>
        </p:nvSpPr>
        <p:spPr>
          <a:xfrm>
            <a:off x="7566804" y="49420"/>
            <a:ext cx="3358731" cy="31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77" b="1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Name: _______________</a:t>
            </a:r>
          </a:p>
        </p:txBody>
      </p:sp>
      <p:sp>
        <p:nvSpPr>
          <p:cNvPr id="23" name="Text Box 2"/>
          <p:cNvSpPr txBox="1">
            <a:spLocks noChangeArrowheads="1"/>
          </p:cNvSpPr>
          <p:nvPr/>
        </p:nvSpPr>
        <p:spPr bwMode="auto">
          <a:xfrm>
            <a:off x="1160584" y="7304865"/>
            <a:ext cx="9870833" cy="3061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112542" tIns="56271" rIns="112542" bIns="56271" anchor="t" anchorCtr="0">
            <a:spAutoFit/>
          </a:bodyPr>
          <a:lstStyle/>
          <a:p>
            <a:pPr>
              <a:lnSpc>
                <a:spcPct val="107000"/>
              </a:lnSpc>
              <a:spcAft>
                <a:spcPts val="985"/>
              </a:spcAft>
            </a:pPr>
            <a:r>
              <a:rPr lang="en-US" sz="1231" b="1" dirty="0">
                <a:solidFill>
                  <a:srgbClr val="FFFFFF"/>
                </a:solidFill>
                <a:latin typeface="Arial"/>
                <a:ea typeface="Calibri"/>
                <a:cs typeface="Times New Roman"/>
              </a:rPr>
              <a:t>www.foodafactoflife.org.uk                                     © British Nutrition Foundation 2020                                     www.nutrition.org.uk</a:t>
            </a:r>
            <a:endParaRPr lang="en-GB" sz="1354" dirty="0">
              <a:latin typeface="Calibri"/>
              <a:ea typeface="Calibri"/>
              <a:cs typeface="Times New Roman"/>
            </a:endParaRPr>
          </a:p>
        </p:txBody>
      </p:sp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9645767"/>
              </p:ext>
            </p:extLst>
          </p:nvPr>
        </p:nvGraphicFramePr>
        <p:xfrm>
          <a:off x="607269" y="2452006"/>
          <a:ext cx="10977461" cy="4249544"/>
        </p:xfrm>
        <a:graphic>
          <a:graphicData uri="http://schemas.openxmlformats.org/drawingml/2006/table">
            <a:tbl>
              <a:tblPr>
                <a:effectLst/>
                <a:tableStyleId>{5C22544A-7EE6-4342-B048-85BDC9FD1C3A}</a:tableStyleId>
              </a:tblPr>
              <a:tblGrid>
                <a:gridCol w="16071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86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86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386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386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3861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38615">
                  <a:extLst>
                    <a:ext uri="{9D8B030D-6E8A-4147-A177-3AD203B41FA5}">
                      <a16:colId xmlns:a16="http://schemas.microsoft.com/office/drawing/2014/main" val="1030426876"/>
                    </a:ext>
                  </a:extLst>
                </a:gridCol>
                <a:gridCol w="1338615">
                  <a:extLst>
                    <a:ext uri="{9D8B030D-6E8A-4147-A177-3AD203B41FA5}">
                      <a16:colId xmlns:a16="http://schemas.microsoft.com/office/drawing/2014/main" val="2343874028"/>
                    </a:ext>
                  </a:extLst>
                </a:gridCol>
              </a:tblGrid>
              <a:tr h="471536"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2542" marR="112542" marT="56271" marB="56271" anchor="ctr"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</a:t>
                      </a:r>
                    </a:p>
                  </a:txBody>
                  <a:tcPr marL="112542" marR="112542" marT="56271" marB="56271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Tue</a:t>
                      </a:r>
                    </a:p>
                  </a:txBody>
                  <a:tcPr marL="112542" marR="112542" marT="56271" marB="56271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Wed</a:t>
                      </a:r>
                    </a:p>
                  </a:txBody>
                  <a:tcPr marL="112542" marR="112542" marT="56271" marB="56271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Thu</a:t>
                      </a:r>
                    </a:p>
                  </a:txBody>
                  <a:tcPr marL="112542" marR="112542" marT="56271" marB="56271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Fri</a:t>
                      </a:r>
                    </a:p>
                  </a:txBody>
                  <a:tcPr marL="112542" marR="112542" marT="56271" marB="56271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Sat</a:t>
                      </a:r>
                    </a:p>
                  </a:txBody>
                  <a:tcPr marL="112542" marR="112542" marT="56271" marB="56271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Sun</a:t>
                      </a:r>
                    </a:p>
                  </a:txBody>
                  <a:tcPr marL="112542" marR="112542" marT="56271" marB="56271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4502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Breakfast</a:t>
                      </a:r>
                    </a:p>
                  </a:txBody>
                  <a:tcPr marL="112542" marR="112542" marT="56271" marB="56271" anchor="ctr"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2542" marR="112542" marT="56271" marB="56271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6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2542" marR="112542" marT="56271" marB="56271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6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2542" marR="112542" marT="56271" marB="56271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6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2542" marR="112542" marT="56271" marB="56271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6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2542" marR="112542" marT="56271" marB="56271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6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2542" marR="112542" marT="56271" marB="56271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6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2542" marR="112542" marT="56271" marB="56271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6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4502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Lunch</a:t>
                      </a:r>
                    </a:p>
                  </a:txBody>
                  <a:tcPr marL="112542" marR="112542" marT="56271" marB="56271" anchor="ctr"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2542" marR="112542" marT="56271" marB="56271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6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2542" marR="112542" marT="56271" marB="56271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6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2542" marR="112542" marT="56271" marB="56271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6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2542" marR="112542" marT="56271" marB="56271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6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2542" marR="112542" marT="56271" marB="56271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6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2542" marR="112542" marT="56271" marB="56271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6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2542" marR="112542" marT="56271" marB="56271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6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44502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Dinner</a:t>
                      </a:r>
                    </a:p>
                  </a:txBody>
                  <a:tcPr marL="112542" marR="112542" marT="56271" marB="56271" anchor="ctr"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2542" marR="112542" marT="56271" marB="56271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6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2542" marR="112542" marT="56271" marB="56271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6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2542" marR="112542" marT="56271" marB="56271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6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2542" marR="112542" marT="56271" marB="56271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6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2542" marR="112542" marT="56271" marB="56271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6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2542" marR="112542" marT="56271" marB="56271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6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2542" marR="112542" marT="56271" marB="56271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6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44502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Snacks</a:t>
                      </a:r>
                      <a:endParaRPr lang="en-GB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2542" marR="112542" marT="56271" marB="56271" anchor="ctr"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2542" marR="112542" marT="56271" marB="56271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6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2542" marR="112542" marT="56271" marB="56271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6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2542" marR="112542" marT="56271" marB="56271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6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2542" marR="112542" marT="56271" marB="56271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6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2542" marR="112542" marT="56271" marB="56271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6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2542" marR="112542" marT="56271" marB="56271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6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2542" marR="112542" marT="56271" marB="56271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6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112961"/>
                  </a:ext>
                </a:extLst>
              </a:tr>
            </a:tbl>
          </a:graphicData>
        </a:graphic>
      </p:graphicFrame>
      <p:pic>
        <p:nvPicPr>
          <p:cNvPr id="24" name="Picture 23" descr="S:\Shared\BNF Healthy Eating Week 2020\BNF HEW logos and icons\Challenge icons\Icons 2020\Final logos\PNG\eat more wholegrains icon 2020_final.png"/>
          <p:cNvPicPr/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922" y="-248655"/>
            <a:ext cx="1770185" cy="949569"/>
          </a:xfrm>
          <a:prstGeom prst="rect">
            <a:avLst/>
          </a:prstGeom>
          <a:noFill/>
          <a:ln>
            <a:noFill/>
          </a:ln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1084DB93-2256-496F-8B18-9769E57FB61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4210" y="3724485"/>
            <a:ext cx="1952047" cy="4167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B14BC748-049D-4273-951B-847AAE91F6B8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3759"/>
          <a:stretch>
            <a:fillRect/>
          </a:stretch>
        </p:blipFill>
        <p:spPr bwMode="auto">
          <a:xfrm>
            <a:off x="10089397" y="486507"/>
            <a:ext cx="1612681" cy="1976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952599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5B78CA333243439763E4169A5FEB7F" ma:contentTypeVersion="12" ma:contentTypeDescription="Create a new document." ma:contentTypeScope="" ma:versionID="b134f5e88b3ea123a910815f09e865d3">
  <xsd:schema xmlns:xsd="http://www.w3.org/2001/XMLSchema" xmlns:xs="http://www.w3.org/2001/XMLSchema" xmlns:p="http://schemas.microsoft.com/office/2006/metadata/properties" xmlns:ns2="c53071f4-7f44-43fd-895c-8e7b6a3746b0" xmlns:ns3="ead97cfe-a968-427f-b02b-893e6ba0355a" targetNamespace="http://schemas.microsoft.com/office/2006/metadata/properties" ma:root="true" ma:fieldsID="58644792baf05f14ca744c1dc1f1ca86" ns2:_="" ns3:_="">
    <xsd:import namespace="c53071f4-7f44-43fd-895c-8e7b6a3746b0"/>
    <xsd:import namespace="ead97cfe-a968-427f-b02b-893e6ba0355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3071f4-7f44-43fd-895c-8e7b6a3746b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d97cfe-a968-427f-b02b-893e6ba0355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5940BE5-79F4-4DCA-AE49-7719896AD476}">
  <ds:schemaRefs>
    <ds:schemaRef ds:uri="c53071f4-7f44-43fd-895c-8e7b6a3746b0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ead97cfe-a968-427f-b02b-893e6ba0355a"/>
    <ds:schemaRef ds:uri="http://purl.org/dc/terms/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93FB7C59-E745-4712-9969-65EB84073BA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53071f4-7f44-43fd-895c-8e7b6a3746b0"/>
    <ds:schemaRef ds:uri="ead97cfe-a968-427f-b02b-893e6ba035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0396810-A47C-4CED-A44F-1ACA3FA4D87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</TotalTime>
  <Words>63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Ewen Trafford</dc:creator>
  <cp:lastModifiedBy>Roy Ballam</cp:lastModifiedBy>
  <cp:revision>25</cp:revision>
  <cp:lastPrinted>2019-04-25T12:45:03Z</cp:lastPrinted>
  <dcterms:created xsi:type="dcterms:W3CDTF">2019-04-18T13:11:48Z</dcterms:created>
  <dcterms:modified xsi:type="dcterms:W3CDTF">2020-08-06T09:54:31Z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0x010100BD5B78CA333243439763E4169A5FEB7F</vt:lpwstr>
  </property>
</Properties>
</file>