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267" r:id="rId9"/>
    <p:sldId id="259" r:id="rId10"/>
    <p:sldId id="262" r:id="rId11"/>
    <p:sldId id="263" r:id="rId12"/>
    <p:sldId id="264" r:id="rId13"/>
    <p:sldId id="265" r:id="rId14"/>
    <p:sldId id="266" r:id="rId15"/>
    <p:sldId id="26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6B17"/>
    <a:srgbClr val="EF9F3F"/>
    <a:srgbClr val="FCE3C2"/>
    <a:srgbClr val="F9D4B6"/>
    <a:srgbClr val="EDAD80"/>
    <a:srgbClr val="E46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6BFAD8-61BE-9414-5282-418C5244387D}" v="178" dt="2020-08-05T14:53:05.215"/>
    <p1510:client id="{BBB225D8-6ABF-41C7-9467-3BACA9179545}" v="1" dt="2020-07-15T13:24:15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66" d="100"/>
          <a:sy n="66" d="100"/>
        </p:scale>
        <p:origin x="640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 White" userId="07f4b406-cfdf-44ea-80a5-e7a034eaf81e" providerId="ADAL" clId="{BBB225D8-6ABF-41C7-9467-3BACA9179545}"/>
    <pc:docChg chg="modSld">
      <pc:chgData name="Alex White" userId="07f4b406-cfdf-44ea-80a5-e7a034eaf81e" providerId="ADAL" clId="{BBB225D8-6ABF-41C7-9467-3BACA9179545}" dt="2020-07-15T13:24:15.718" v="0"/>
      <pc:docMkLst>
        <pc:docMk/>
      </pc:docMkLst>
      <pc:sldChg chg="modSp">
        <pc:chgData name="Alex White" userId="07f4b406-cfdf-44ea-80a5-e7a034eaf81e" providerId="ADAL" clId="{BBB225D8-6ABF-41C7-9467-3BACA9179545}" dt="2020-07-15T13:24:15.718" v="0"/>
        <pc:sldMkLst>
          <pc:docMk/>
          <pc:sldMk cId="2302005153" sldId="261"/>
        </pc:sldMkLst>
        <pc:spChg chg="mod">
          <ac:chgData name="Alex White" userId="07f4b406-cfdf-44ea-80a5-e7a034eaf81e" providerId="ADAL" clId="{BBB225D8-6ABF-41C7-9467-3BACA9179545}" dt="2020-07-15T13:24:15.718" v="0"/>
          <ac:spMkLst>
            <pc:docMk/>
            <pc:sldMk cId="2302005153" sldId="261"/>
            <ac:spMk id="2" creationId="{00000000-0000-0000-0000-000000000000}"/>
          </ac:spMkLst>
        </pc:spChg>
      </pc:sldChg>
    </pc:docChg>
  </pc:docChgLst>
  <pc:docChgLst>
    <pc:chgData name="Frances Meek" userId="S::f.meek@nutrition.org.uk::f3af35cc-3229-46e1-af36-3525661cfbd3" providerId="AD" clId="Web-{7F6BFAD8-61BE-9414-5282-418C5244387D}"/>
    <pc:docChg chg="modSld">
      <pc:chgData name="Frances Meek" userId="S::f.meek@nutrition.org.uk::f3af35cc-3229-46e1-af36-3525661cfbd3" providerId="AD" clId="Web-{7F6BFAD8-61BE-9414-5282-418C5244387D}" dt="2020-08-05T14:53:05.215" v="176" actId="14100"/>
      <pc:docMkLst>
        <pc:docMk/>
      </pc:docMkLst>
      <pc:sldChg chg="modSp">
        <pc:chgData name="Frances Meek" userId="S::f.meek@nutrition.org.uk::f3af35cc-3229-46e1-af36-3525661cfbd3" providerId="AD" clId="Web-{7F6BFAD8-61BE-9414-5282-418C5244387D}" dt="2020-08-05T14:47:29.651" v="3" actId="20577"/>
        <pc:sldMkLst>
          <pc:docMk/>
          <pc:sldMk cId="1955166399" sldId="256"/>
        </pc:sldMkLst>
        <pc:spChg chg="mod">
          <ac:chgData name="Frances Meek" userId="S::f.meek@nutrition.org.uk::f3af35cc-3229-46e1-af36-3525661cfbd3" providerId="AD" clId="Web-{7F6BFAD8-61BE-9414-5282-418C5244387D}" dt="2020-08-05T14:47:29.651" v="3" actId="20577"/>
          <ac:spMkLst>
            <pc:docMk/>
            <pc:sldMk cId="1955166399" sldId="256"/>
            <ac:spMk id="2" creationId="{00000000-0000-0000-0000-000000000000}"/>
          </ac:spMkLst>
        </pc:spChg>
      </pc:sldChg>
      <pc:sldChg chg="modSp">
        <pc:chgData name="Frances Meek" userId="S::f.meek@nutrition.org.uk::f3af35cc-3229-46e1-af36-3525661cfbd3" providerId="AD" clId="Web-{7F6BFAD8-61BE-9414-5282-418C5244387D}" dt="2020-08-05T14:53:05.215" v="176" actId="14100"/>
        <pc:sldMkLst>
          <pc:docMk/>
          <pc:sldMk cId="289364338" sldId="267"/>
        </pc:sldMkLst>
        <pc:spChg chg="mod">
          <ac:chgData name="Frances Meek" userId="S::f.meek@nutrition.org.uk::f3af35cc-3229-46e1-af36-3525661cfbd3" providerId="AD" clId="Web-{7F6BFAD8-61BE-9414-5282-418C5244387D}" dt="2020-08-05T14:53:05.215" v="176" actId="14100"/>
          <ac:spMkLst>
            <pc:docMk/>
            <pc:sldMk cId="289364338" sldId="26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Hydration activity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Activity instructions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8627321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1. Print </a:t>
            </a:r>
            <a:r>
              <a:rPr lang="en-US" sz="2000" dirty="0" smtClean="0">
                <a:latin typeface="Arial"/>
                <a:cs typeface="Arial"/>
              </a:rPr>
              <a:t>copies </a:t>
            </a:r>
            <a:r>
              <a:rPr lang="en-US" sz="2000" dirty="0">
                <a:latin typeface="Arial"/>
                <a:cs typeface="Arial"/>
              </a:rPr>
              <a:t>of the Healthy hydration question </a:t>
            </a:r>
            <a:r>
              <a:rPr lang="en-US" sz="2000" dirty="0" smtClean="0">
                <a:latin typeface="Arial"/>
                <a:cs typeface="Arial"/>
              </a:rPr>
              <a:t>sheets (or have on the </a:t>
            </a:r>
            <a:r>
              <a:rPr lang="en-US" sz="2000" dirty="0" err="1" smtClean="0">
                <a:latin typeface="Arial"/>
                <a:cs typeface="Arial"/>
              </a:rPr>
              <a:t>whteboard</a:t>
            </a:r>
            <a:r>
              <a:rPr lang="en-US" sz="2000" smtClean="0">
                <a:latin typeface="Arial"/>
                <a:cs typeface="Arial"/>
              </a:rPr>
              <a:t>).</a:t>
            </a:r>
            <a:endParaRPr lang="en-US" sz="2000" dirty="0"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2. Put the class into groups of 3-4 pupils.</a:t>
            </a:r>
            <a:endParaRPr lang="en-US" sz="2000" dirty="0"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3. Give each group a question sheet and task them to write the answers on their sheet.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Ask each group to nominate a pupil to share their answers with the class.</a:t>
            </a:r>
            <a:endParaRPr lang="en-US" sz="2000" dirty="0">
              <a:cs typeface="Arial"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9364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Water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238778" cy="3600000"/>
          </a:xfrm>
        </p:spPr>
        <p:txBody>
          <a:bodyPr/>
          <a:lstStyle/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How often is it recommended to be </a:t>
            </a:r>
            <a:r>
              <a:rPr lang="en-GB" altLang="en-US" sz="2000" dirty="0" smtClean="0"/>
              <a:t>consumed:</a:t>
            </a: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US" altLang="en-US" sz="2000" dirty="0" smtClean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beneficial for health (may be none):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negative for health (may be none):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39034" y="1994951"/>
            <a:ext cx="2751900" cy="43780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Milk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238778" cy="3600000"/>
          </a:xfrm>
        </p:spPr>
        <p:txBody>
          <a:bodyPr/>
          <a:lstStyle/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How often is it recommended to be consumed: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US" altLang="en-US" sz="2000" dirty="0" smtClean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beneficial for health (may be none):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negative for health (may be none):</a:t>
            </a: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03" t="7288" r="20743" b="6357"/>
          <a:stretch/>
        </p:blipFill>
        <p:spPr bwMode="auto">
          <a:xfrm>
            <a:off x="7564582" y="906942"/>
            <a:ext cx="2802576" cy="563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7143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Tea and coffee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238778" cy="3600000"/>
          </a:xfrm>
        </p:spPr>
        <p:txBody>
          <a:bodyPr/>
          <a:lstStyle/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How often is it recommended to be consumed: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US" altLang="en-US" sz="2000" dirty="0" smtClean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beneficial for health (may be none):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negative for health (may be none):</a:t>
            </a:r>
          </a:p>
        </p:txBody>
      </p:sp>
      <p:pic>
        <p:nvPicPr>
          <p:cNvPr id="5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98" t="10236" r="9338" b="11599"/>
          <a:stretch/>
        </p:blipFill>
        <p:spPr bwMode="auto">
          <a:xfrm>
            <a:off x="7766463" y="1563798"/>
            <a:ext cx="4156362" cy="4901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7143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8" t="5615" b="3781"/>
          <a:stretch>
            <a:fillRect/>
          </a:stretch>
        </p:blipFill>
        <p:spPr bwMode="auto">
          <a:xfrm>
            <a:off x="8098971" y="1545604"/>
            <a:ext cx="4057727" cy="498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Fruit/vegetable juices and smoothies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238778" cy="3600000"/>
          </a:xfrm>
        </p:spPr>
        <p:txBody>
          <a:bodyPr/>
          <a:lstStyle/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How often is it recommended to be consumed:</a:t>
            </a:r>
          </a:p>
          <a:p>
            <a:pPr>
              <a:spcBef>
                <a:spcPct val="0"/>
              </a:spcBef>
              <a:buNone/>
            </a:pPr>
            <a:endParaRPr lang="en-US" altLang="en-US" sz="2000" dirty="0" smtClean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beneficial for health (may be none):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negative for health (may be none):</a:t>
            </a:r>
          </a:p>
        </p:txBody>
      </p:sp>
    </p:spTree>
    <p:extLst>
      <p:ext uri="{BB962C8B-B14F-4D97-AF65-F5344CB8AC3E}">
        <p14:creationId xmlns:p14="http://schemas.microsoft.com/office/powerpoint/2010/main" val="697143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Alcohol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238778" cy="3600000"/>
          </a:xfrm>
        </p:spPr>
        <p:txBody>
          <a:bodyPr/>
          <a:lstStyle/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How often is it recommended to be consumed: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US" altLang="en-US" sz="2000" dirty="0" smtClean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beneficial for health (may be none):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negative for health (may be none):</a:t>
            </a:r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9"/>
          <a:stretch>
            <a:fillRect/>
          </a:stretch>
        </p:blipFill>
        <p:spPr bwMode="auto">
          <a:xfrm>
            <a:off x="7267699" y="1017258"/>
            <a:ext cx="3132138" cy="541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7493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Sugary drinks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238778" cy="3600000"/>
          </a:xfrm>
        </p:spPr>
        <p:txBody>
          <a:bodyPr/>
          <a:lstStyle/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How often is it recommended to be consumed: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US" altLang="en-US" sz="2000" dirty="0" smtClean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beneficial for health (may be none):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negative for health (may be none):</a:t>
            </a: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10" t="12361" r="24847" b="6088"/>
          <a:stretch>
            <a:fillRect/>
          </a:stretch>
        </p:blipFill>
        <p:spPr bwMode="auto">
          <a:xfrm>
            <a:off x="7714404" y="1448790"/>
            <a:ext cx="2832121" cy="5067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7493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Hydration handouts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</p:spTree>
    <p:extLst>
      <p:ext uri="{BB962C8B-B14F-4D97-AF65-F5344CB8AC3E}">
        <p14:creationId xmlns:p14="http://schemas.microsoft.com/office/powerpoint/2010/main" val="2302005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EE1656-ED09-4572-A7BB-DC3DFFB1DDC9}">
  <ds:schemaRefs>
    <ds:schemaRef ds:uri="http://schemas.microsoft.com/office/2006/documentManagement/types"/>
    <ds:schemaRef ds:uri="http://purl.org/dc/terms/"/>
    <ds:schemaRef ds:uri="c53071f4-7f44-43fd-895c-8e7b6a3746b0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ead97cfe-a968-427f-b02b-893e6ba0355a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0EAB20A-27C1-4E64-9FC5-4ADBC1A1C9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AF3993-2C6D-419C-8C2A-6410A7E66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286</Words>
  <Application>Microsoft Office PowerPoint</Application>
  <PresentationFormat>Widescreen</PresentationFormat>
  <Paragraphs>87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Office Theme</vt:lpstr>
      <vt:lpstr>Custom Design</vt:lpstr>
      <vt:lpstr>1_Custom Design</vt:lpstr>
      <vt:lpstr>3_Custom Design</vt:lpstr>
      <vt:lpstr>Hydration activity</vt:lpstr>
      <vt:lpstr>Activity instructions</vt:lpstr>
      <vt:lpstr>Water</vt:lpstr>
      <vt:lpstr>Milk</vt:lpstr>
      <vt:lpstr>Tea and coffee</vt:lpstr>
      <vt:lpstr>Fruit/vegetable juices and smoothies</vt:lpstr>
      <vt:lpstr>Alcohol</vt:lpstr>
      <vt:lpstr>Sugary drinks</vt:lpstr>
      <vt:lpstr>Hydration handouts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Roy Ballam</cp:lastModifiedBy>
  <cp:revision>73</cp:revision>
  <dcterms:created xsi:type="dcterms:W3CDTF">2018-10-10T09:22:08Z</dcterms:created>
  <dcterms:modified xsi:type="dcterms:W3CDTF">2020-08-06T13:57:46Z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