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20"/>
  </p:handoutMasterIdLst>
  <p:sldIdLst>
    <p:sldId id="256" r:id="rId8"/>
    <p:sldId id="259" r:id="rId9"/>
    <p:sldId id="262" r:id="rId10"/>
    <p:sldId id="263" r:id="rId11"/>
    <p:sldId id="267" r:id="rId12"/>
    <p:sldId id="264" r:id="rId13"/>
    <p:sldId id="268" r:id="rId14"/>
    <p:sldId id="270" r:id="rId15"/>
    <p:sldId id="269" r:id="rId16"/>
    <p:sldId id="266" r:id="rId17"/>
    <p:sldId id="265" r:id="rId18"/>
    <p:sldId id="26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1" autoAdjust="0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96FE-7E29-47D9-9E44-B590F0626E79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03C3-5C60-4C8A-9A18-60CAE9FE4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1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Cauliflower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692" y="2021633"/>
            <a:ext cx="3123508" cy="2498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98438" y="3019186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0060" y="4685548"/>
            <a:ext cx="3558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Cauliflower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798" y="4712062"/>
            <a:ext cx="287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92392" y="4778789"/>
            <a:ext cx="279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cauliflower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669908" y="3035314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" y="2288656"/>
            <a:ext cx="3163700" cy="21091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3" t="15009" r="12627" b="7530"/>
          <a:stretch/>
        </p:blipFill>
        <p:spPr>
          <a:xfrm>
            <a:off x="8862442" y="2463039"/>
            <a:ext cx="2832392" cy="20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cauliflower?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420" y="2283798"/>
            <a:ext cx="5996940" cy="39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Cauliflower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9944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This is a cauliflower.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 smtClean="0"/>
              <a:t>Cauliflower</a:t>
            </a:r>
            <a:r>
              <a:rPr lang="en-US" sz="2800" dirty="0" smtClean="0"/>
              <a:t> is a vegetable. 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612427"/>
            <a:ext cx="5698332" cy="45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use cauliflower.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3" t="15009" r="12627" b="7530"/>
          <a:stretch/>
        </p:blipFill>
        <p:spPr>
          <a:xfrm>
            <a:off x="420035" y="3672840"/>
            <a:ext cx="306324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586" y="3439162"/>
            <a:ext cx="3406139" cy="2270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780" y="3469641"/>
            <a:ext cx="336042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does </a:t>
            </a:r>
            <a:r>
              <a:rPr lang="en-GB" sz="3600" dirty="0"/>
              <a:t>cauliflower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Cauliflowers grow in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Cauliflower is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US" sz="2800" dirty="0" smtClean="0"/>
              <a:t>Cauliflower is the flower of a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458" y="2529715"/>
            <a:ext cx="5059496" cy="33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/>
              <a:t>cauliflower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4012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Cauliflowers are picked when ready from a garden or field.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cauliflower</a:t>
            </a:r>
            <a:r>
              <a:rPr lang="en-GB" sz="2800" dirty="0" smtClean="0"/>
              <a:t> grow before</a:t>
            </a:r>
            <a:r>
              <a:rPr lang="en-GB" sz="2800" dirty="0"/>
              <a:t>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512" y="2571091"/>
            <a:ext cx="5035607" cy="33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Cauliflower </a:t>
            </a:r>
            <a:r>
              <a:rPr lang="en-GB" dirty="0" smtClean="0"/>
              <a:t>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85948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different </a:t>
            </a:r>
            <a:r>
              <a:rPr lang="en-GB" sz="2800" dirty="0"/>
              <a:t>types cauliflower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smtClean="0"/>
              <a:t>All year round;</a:t>
            </a:r>
          </a:p>
          <a:p>
            <a:r>
              <a:rPr lang="en-US" sz="2800" dirty="0" smtClean="0"/>
              <a:t>Alpha;</a:t>
            </a:r>
          </a:p>
          <a:p>
            <a:r>
              <a:rPr lang="en-US" sz="2800" dirty="0" smtClean="0"/>
              <a:t>Red lion.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2571092"/>
            <a:ext cx="4296110" cy="29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Cauliflower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029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Cauliflower </a:t>
            </a:r>
            <a:r>
              <a:rPr lang="en-GB" sz="2800" dirty="0"/>
              <a:t>can </a:t>
            </a:r>
            <a:r>
              <a:rPr lang="en-GB" sz="2800" dirty="0" smtClean="0"/>
              <a:t>be purchased: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612427"/>
            <a:ext cx="5698332" cy="45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00865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Cauliflower </a:t>
            </a:r>
            <a:r>
              <a:rPr lang="en-GB" sz="2800" dirty="0"/>
              <a:t>can </a:t>
            </a:r>
            <a:r>
              <a:rPr lang="en-GB" sz="2800" dirty="0" smtClean="0"/>
              <a:t>be eaten raw – just wash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Cauliflower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74" y="3245012"/>
            <a:ext cx="2785216" cy="185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3" t="15009" r="12627" b="7530"/>
          <a:stretch/>
        </p:blipFill>
        <p:spPr>
          <a:xfrm>
            <a:off x="9071372" y="3961292"/>
            <a:ext cx="2832392" cy="2043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844" y="1923798"/>
            <a:ext cx="278892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0612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Broccoli is similar to cauliflower.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the flowers of a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928" y="1406781"/>
            <a:ext cx="4604921" cy="47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CD6CD-6C6B-4E1F-902C-E28B10E90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ADA84F-6158-4B2C-A9AB-AD1F2C7DE175}">
  <ds:schemaRefs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4C5223-7BB2-458E-A3D7-C896C532C5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180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Cauliflower</vt:lpstr>
      <vt:lpstr>What is this?</vt:lpstr>
      <vt:lpstr>What are these?</vt:lpstr>
      <vt:lpstr>Where does cauliflower come from? </vt:lpstr>
      <vt:lpstr>Where do cauliflower come from? </vt:lpstr>
      <vt:lpstr>Cauliflower varieties</vt:lpstr>
      <vt:lpstr>Cauliflower</vt:lpstr>
      <vt:lpstr>Dishes</vt:lpstr>
      <vt:lpstr>Similar</vt:lpstr>
      <vt:lpstr>Summary</vt:lpstr>
      <vt:lpstr>Do you like cauliflower?</vt:lpstr>
      <vt:lpstr>Cauliflower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46</cp:revision>
  <cp:lastPrinted>2019-08-19T08:13:33Z</cp:lastPrinted>
  <dcterms:created xsi:type="dcterms:W3CDTF">2018-10-10T09:22:08Z</dcterms:created>
  <dcterms:modified xsi:type="dcterms:W3CDTF">2021-01-19T14:11:56Z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