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8"/>
  </p:notesMasterIdLst>
  <p:sldIdLst>
    <p:sldId id="256" r:id="rId8"/>
    <p:sldId id="263" r:id="rId9"/>
    <p:sldId id="264" r:id="rId10"/>
    <p:sldId id="265" r:id="rId11"/>
    <p:sldId id="267" r:id="rId12"/>
    <p:sldId id="268" r:id="rId13"/>
    <p:sldId id="270" r:id="rId14"/>
    <p:sldId id="279" r:id="rId15"/>
    <p:sldId id="277" r:id="rId16"/>
    <p:sldId id="280" r:id="rId17"/>
    <p:sldId id="281" r:id="rId18"/>
    <p:sldId id="289" r:id="rId19"/>
    <p:sldId id="271" r:id="rId20"/>
    <p:sldId id="272" r:id="rId21"/>
    <p:sldId id="285" r:id="rId22"/>
    <p:sldId id="286" r:id="rId23"/>
    <p:sldId id="288" r:id="rId24"/>
    <p:sldId id="282" r:id="rId25"/>
    <p:sldId id="284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94655"/>
  </p:normalViewPr>
  <p:slideViewPr>
    <p:cSldViewPr snapToGrid="0" snapToObjects="1">
      <p:cViewPr varScale="1">
        <p:scale>
          <a:sx n="61" d="100"/>
          <a:sy n="61" d="100"/>
        </p:scale>
        <p:origin x="8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C3132-F939-4E45-BA8E-AB76D801184A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69F33-A727-4DB7-ADD4-46D0E5920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69F33-A727-4DB7-ADD4-46D0E59209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6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Soil%20Association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dtractor.org.uk/who-we-are/look-for-red-tracto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gzEbWPFgZ_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youtu.be/0UU4g0nCQy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.org.uk/healthyliving/healthydiet/protein.html?limit=1&amp;start=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at-well/meat-nutritio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od.gov.uk/safety-hygiene/campylobact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ssets.publishing.service.gov.uk/government/uploads/system/uploads/attachment_data/file/954132/poultry-statsnotice-19Nov20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Chicken production - organic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8170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Organic standards require that chickens:</a:t>
            </a:r>
          </a:p>
          <a:p>
            <a:r>
              <a:rPr lang="en-US" sz="2000" dirty="0" smtClean="0"/>
              <a:t>live in smaller flocks – eight times smaller than in free range production;</a:t>
            </a:r>
          </a:p>
          <a:p>
            <a:r>
              <a:rPr lang="en-US" sz="2000" dirty="0" smtClean="0"/>
              <a:t>must have continuous access to the outside and have more pop-holes than free range to encourage them to explore their surroundings;</a:t>
            </a:r>
          </a:p>
          <a:p>
            <a:r>
              <a:rPr lang="en-US" sz="2000" dirty="0" smtClean="0"/>
              <a:t>must not have their beaks trimmed – this is often done in other production systems to stop the chickens from harming themselves or each other;</a:t>
            </a:r>
          </a:p>
          <a:p>
            <a:r>
              <a:rPr lang="en-US" sz="2000" dirty="0" smtClean="0"/>
              <a:t>are fed organic feed;</a:t>
            </a:r>
          </a:p>
          <a:p>
            <a:r>
              <a:rPr lang="en-US" sz="2000" dirty="0" smtClean="0"/>
              <a:t>are often breeds that are slower growing.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392044" y="5053486"/>
            <a:ext cx="269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Logo©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Soil Association 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eal Foods and the Soil Associa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1377" y="2571092"/>
            <a:ext cx="2384224" cy="23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0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Red Tractor poultry standards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31724" cy="3600000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Red Tractor standards require that birds are: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safe animal feed that is from certified sources and have access to fresh, clean drinking water at all times;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twice daily and have strict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place to prevent spread of disease.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6" y="4233987"/>
            <a:ext cx="5526196" cy="2090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6248" y="4704060"/>
            <a:ext cx="2618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Named ingredient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 logo - for products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where the Red Tractor certified ingredient(s) makes up 94% or less of the finished product.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647" y="6330266"/>
            <a:ext cx="269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Logo©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Red Tractor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671" y="1860330"/>
            <a:ext cx="2690649" cy="26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Tractor standards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these videos to find out more about the Red Tractor standards for chicken.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08" y="3383801"/>
            <a:ext cx="4740164" cy="2339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808" y="6324980"/>
            <a:ext cx="4235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images above to play the videos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896" y="3377292"/>
            <a:ext cx="4848553" cy="2345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449" y="5827644"/>
            <a:ext cx="293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Chicken farming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2385" y="5808762"/>
            <a:ext cx="36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Chicken farming and food safety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0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9881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Once the birds reach their required weight they are </a:t>
            </a:r>
            <a:r>
              <a:rPr lang="en-GB" sz="2000" dirty="0" smtClean="0"/>
              <a:t>transported from the rearing farm </a:t>
            </a:r>
            <a:r>
              <a:rPr lang="en-GB" sz="2000" dirty="0"/>
              <a:t>to the processing plant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Trained staff called ‘catchers’ catch the birds and put them in </a:t>
            </a:r>
            <a:r>
              <a:rPr lang="en-GB" sz="2000" dirty="0" smtClean="0"/>
              <a:t>containers </a:t>
            </a:r>
            <a:r>
              <a:rPr lang="en-GB" sz="2000" dirty="0"/>
              <a:t>called modules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Catching is carried out quietly and with care to avoid unnecessary stress and to prevent injury to the birds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modules are then loaded </a:t>
            </a:r>
            <a:r>
              <a:rPr lang="en-GB" sz="2000" dirty="0" smtClean="0"/>
              <a:t>into </a:t>
            </a:r>
            <a:r>
              <a:rPr lang="en-GB" sz="2000" dirty="0"/>
              <a:t>lorries and taken to the </a:t>
            </a:r>
            <a:r>
              <a:rPr lang="en-GB" sz="2000" dirty="0" smtClean="0"/>
              <a:t>processing </a:t>
            </a:r>
            <a:r>
              <a:rPr lang="en-GB" sz="2000" dirty="0"/>
              <a:t>plant. </a:t>
            </a:r>
          </a:p>
        </p:txBody>
      </p:sp>
      <p:pic>
        <p:nvPicPr>
          <p:cNvPr id="4" name="Picture 2" descr="\\bnf01\Company\Shared\EDUCATION TEAM FILES\British Poultry Council\Other images\sector_tran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136" y="2571092"/>
            <a:ext cx="3979104" cy="2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Processing </a:t>
            </a:r>
            <a:r>
              <a:rPr lang="en-GB" dirty="0" smtClean="0"/>
              <a:t>plant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0388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The birds are processed </a:t>
            </a:r>
            <a:r>
              <a:rPr lang="en-GB" sz="2000" dirty="0"/>
              <a:t>and </a:t>
            </a:r>
            <a:r>
              <a:rPr lang="en-GB" sz="2000" dirty="0" smtClean="0"/>
              <a:t>packaged</a:t>
            </a:r>
            <a:r>
              <a:rPr lang="en-GB" sz="2000" dirty="0"/>
              <a:t> </a:t>
            </a:r>
            <a:r>
              <a:rPr lang="en-GB" sz="2000" dirty="0" smtClean="0"/>
              <a:t>at the processing plant.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After </a:t>
            </a:r>
            <a:r>
              <a:rPr lang="en-GB" sz="2000" dirty="0" smtClean="0"/>
              <a:t>the birds have </a:t>
            </a:r>
            <a:r>
              <a:rPr lang="en-GB" sz="2000" dirty="0"/>
              <a:t>been processed they are weighed, and then either left whole or portioned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meat is then packaged and labelled ready to be delivered to restaurants, shops and supermarkets.</a:t>
            </a:r>
          </a:p>
        </p:txBody>
      </p:sp>
      <p:pic>
        <p:nvPicPr>
          <p:cNvPr id="5" name="Picture 4" descr="\\bnf01\Company\Shared\EDUCATION TEAM FILES\British Poultry Council\Other images\DSC_01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076" y="2571092"/>
            <a:ext cx="3795752" cy="2821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nutrition of poultry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1"/>
            <a:ext cx="6212600" cy="348680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Poultry includes chicken, turkey, duck and goose.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Poultry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 of a healthy, balanced diet,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is 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source of </a:t>
            </a:r>
            <a:r>
              <a:rPr lang="en-GB" sz="2000" dirty="0" smtClean="0"/>
              <a:t>protein </a:t>
            </a:r>
            <a:r>
              <a:rPr lang="en-GB" sz="2000" dirty="0"/>
              <a:t>and some vitamins and minerals.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 smtClean="0"/>
              <a:t>This food fits </a:t>
            </a:r>
            <a:r>
              <a:rPr lang="en-US" sz="2000" dirty="0"/>
              <a:t>into the ‘beans, pulses, fish, eggs, meat and other proteins’ </a:t>
            </a:r>
            <a:r>
              <a:rPr lang="en-US" sz="2000" dirty="0" smtClean="0"/>
              <a:t>food group in the </a:t>
            </a:r>
            <a:r>
              <a:rPr lang="en-US" sz="2000" dirty="0" err="1" smtClean="0"/>
              <a:t>Eatwell</a:t>
            </a:r>
            <a:r>
              <a:rPr lang="en-US" sz="2000" dirty="0" smtClean="0"/>
              <a:t> Guide.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When choosing </a:t>
            </a:r>
            <a:r>
              <a:rPr lang="en-US" sz="2000" dirty="0" smtClean="0"/>
              <a:t>poultry, </a:t>
            </a:r>
            <a:r>
              <a:rPr lang="en-US" sz="2000" dirty="0"/>
              <a:t>we should be choosing options with less saturated </a:t>
            </a:r>
            <a:r>
              <a:rPr lang="en-US" sz="2000" dirty="0" smtClean="0"/>
              <a:t>fat, e.g. removing skin.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Too much saturated fat in the diet can raise blood cholesterol levels and increase the risk of developing heart disease.</a:t>
            </a:r>
            <a:endParaRPr lang="en-GB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F7D0DD-D5C0-4CA9-B6BB-4ABB232D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5" y="2153155"/>
            <a:ext cx="4033134" cy="39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80" y="6410425"/>
            <a:ext cx="398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British Nutrition Foundation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healthier choices with poultry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1"/>
            <a:ext cx="6212600" cy="348680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make healthier choices when choosing poultry, we can: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poultry without the skin,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the skin before cooking;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 poultry products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pastry, batter or breadcrumbs as they can be high in fat and/or salt;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grill or bake instead of frying;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roasting, place on a metal rack over a roasting tin to allow the fat to run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away.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F7D0DD-D5C0-4CA9-B6BB-4ABB232D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5" y="2153155"/>
            <a:ext cx="4033134" cy="39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9274" y="6243145"/>
            <a:ext cx="425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 Live well/Eat well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5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Storing and cooking poultry safely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47554"/>
            <a:ext cx="742818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tore raw </a:t>
            </a:r>
            <a:r>
              <a:rPr lang="en-US" sz="2000" dirty="0"/>
              <a:t>poultry in clean sealed containers on the bottom shelf of the fridge, so the meat </a:t>
            </a:r>
            <a:r>
              <a:rPr lang="en-US" sz="2000" dirty="0" smtClean="0"/>
              <a:t>cannot </a:t>
            </a:r>
            <a:r>
              <a:rPr lang="en-US" sz="2000" dirty="0"/>
              <a:t>touch or drip onto other </a:t>
            </a:r>
            <a:r>
              <a:rPr lang="en-US" sz="2000" dirty="0" smtClean="0"/>
              <a:t>food.</a:t>
            </a:r>
          </a:p>
          <a:p>
            <a:pPr marL="0" indent="0">
              <a:buNone/>
            </a:pPr>
            <a:r>
              <a:rPr lang="en-US" sz="2000" dirty="0" smtClean="0"/>
              <a:t>Do not wash raw chicken before cooking, as this can increase the risk of food poisoning from </a:t>
            </a:r>
            <a:r>
              <a:rPr lang="en-GB" sz="2000" dirty="0"/>
              <a:t>campylobacter </a:t>
            </a:r>
            <a:r>
              <a:rPr lang="en-GB" sz="2000" dirty="0" smtClean="0"/>
              <a:t>bacteria. Splashing water from washing chicken can spread bacteria to hands and around the kitchen. </a:t>
            </a:r>
            <a:endParaRPr lang="en-US" sz="2000" dirty="0"/>
          </a:p>
          <a:p>
            <a:pPr marL="0" indent="0">
              <a:buNone/>
            </a:pPr>
            <a:r>
              <a:rPr lang="en-GB" sz="2000" dirty="0" smtClean="0"/>
              <a:t>When cooking portions of chicken and poultry, </a:t>
            </a:r>
            <a:r>
              <a:rPr lang="en-GB" sz="2000" dirty="0"/>
              <a:t>there should be no pink </a:t>
            </a:r>
            <a:r>
              <a:rPr lang="en-GB" sz="2000" dirty="0" smtClean="0"/>
              <a:t>meat.  </a:t>
            </a:r>
            <a:r>
              <a:rPr lang="en-GB" sz="2000" dirty="0"/>
              <a:t>T</a:t>
            </a:r>
            <a:r>
              <a:rPr lang="en-GB" sz="2000" dirty="0" smtClean="0"/>
              <a:t>hey </a:t>
            </a:r>
            <a:r>
              <a:rPr lang="en-GB" sz="2000" dirty="0"/>
              <a:t>should also be steaming hot inside. The juices should run clear when cooked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To check a whole chicken or other bird, pierce the thickest part of the leg with a clean knife or skewer until the juices run out. The juices should not have any pink or red in them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670" y="2571092"/>
            <a:ext cx="2869323" cy="2526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2055" y="6257421"/>
            <a:ext cx="4719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FSA campylobacter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61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Dishes made with poultry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470367" y="4298731"/>
            <a:ext cx="1933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Turkey burgers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www.foodafactoflife.org.uk/media/3381/chicken-tofu-stir-fry.jpg?anchor=center&amp;mode=crop&amp;width=402&amp;height=245&amp;rnd=13241546458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38" y="2283798"/>
            <a:ext cx="2848587" cy="1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2523" y="4108038"/>
            <a:ext cx="2375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 stir fry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www.foodafactoflife.org.uk/media/3412/tandoori-chicken.jpg?anchor=center&amp;mode=crop&amp;width=402&amp;height=245&amp;rnd=13241546458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38" y="4517303"/>
            <a:ext cx="2736716" cy="16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1448" y="6400800"/>
            <a:ext cx="2070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Tandoori chicken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725" y="2283798"/>
            <a:ext cx="1625601" cy="2438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1098" y="4828033"/>
            <a:ext cx="147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Crispy duck and pancakes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682" y="4298731"/>
            <a:ext cx="2551941" cy="1702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5982" y="6185203"/>
            <a:ext cx="1842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Roast goose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www.foodafactoflife.org.uk/media/7373/turkey-burgers-2.jpg?anchor=center&amp;mode=crop&amp;width=402&amp;height=245&amp;rnd=132415464560000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793" y="2147611"/>
            <a:ext cx="3227929" cy="19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4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 – game birds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461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Britain today there are around 300 game farms, mostly rearing pheasants and partridges.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collected daily from April onwards and are hatched in electronic incubators. The chicks are then reared on in purpose-built shelters, where they are provided with food, water, grit and all their other needs.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grow, the chicks are given access to outdoor runs where they can get used to the natural environment.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August, they are sold to shoots, where gamekeepers will take over their care, releasing them into the countryside.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566" y="2571092"/>
            <a:ext cx="2312558" cy="23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Chicken, turkey, duck and goose are all types of </a:t>
            </a:r>
            <a:r>
              <a:rPr lang="en-GB" sz="2400" dirty="0" smtClean="0"/>
              <a:t>poultry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They are reared for meat.</a:t>
            </a:r>
          </a:p>
        </p:txBody>
      </p:sp>
      <p:pic>
        <p:nvPicPr>
          <p:cNvPr id="4" name="Picture 3" descr="\\BNF01\Home\hbutt\My Documents\My Pictures\Purchased chicken pictures\iStock_000019777638Large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9" t="12908" r="20182" b="11635"/>
          <a:stretch/>
        </p:blipFill>
        <p:spPr bwMode="auto">
          <a:xfrm>
            <a:off x="1358259" y="3945100"/>
            <a:ext cx="1611999" cy="2236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\\BNF01\Home\hbutt\My Documents\My Pictures\Purchased chicken pictures\iStock_000003527412Medium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1" t="7640" r="6126" b="2037"/>
          <a:stretch/>
        </p:blipFill>
        <p:spPr bwMode="auto">
          <a:xfrm>
            <a:off x="3359856" y="4038195"/>
            <a:ext cx="2659173" cy="2121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\\BNF01\Home\hbutt\My Documents\My Pictures\Purchased chicken pictures\iStock_000014235582Large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7" t="6158" r="14157" b="4667"/>
          <a:stretch/>
        </p:blipFill>
        <p:spPr bwMode="auto">
          <a:xfrm>
            <a:off x="9606302" y="3837085"/>
            <a:ext cx="1414560" cy="2322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0" t="6826" r="11837" b="17105"/>
          <a:stretch/>
        </p:blipFill>
        <p:spPr>
          <a:xfrm flipH="1">
            <a:off x="6366459" y="4052750"/>
            <a:ext cx="2835030" cy="20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262757" y="5733421"/>
            <a:ext cx="11403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22412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\\bnf01\Company\Shared\EDUCATION TEAM FILES\British Poultry Council\Images from PDHook\PD Hook00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260" y="2571092"/>
            <a:ext cx="4422599" cy="30324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82457"/>
              </p:ext>
            </p:extLst>
          </p:nvPr>
        </p:nvGraphicFramePr>
        <p:xfrm>
          <a:off x="1169276" y="3840961"/>
          <a:ext cx="579941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669">
                  <a:extLst>
                    <a:ext uri="{9D8B030D-6E8A-4147-A177-3AD203B41FA5}">
                      <a16:colId xmlns:a16="http://schemas.microsoft.com/office/drawing/2014/main" val="424041254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31327384"/>
                    </a:ext>
                  </a:extLst>
                </a:gridCol>
                <a:gridCol w="2464065">
                  <a:extLst>
                    <a:ext uri="{9D8B030D-6E8A-4147-A177-3AD203B41FA5}">
                      <a16:colId xmlns:a16="http://schemas.microsoft.com/office/drawing/2014/main" val="3239535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51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Cockerel or rooster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 or pullet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2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Ducks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Drake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duck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4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Gander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2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335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9274" y="2439236"/>
            <a:ext cx="5799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Chickens farmed for meat are called broiler chickens and can be male or female. Broilers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have white feathers, whereas egg laying hens usually have brown feathers.</a:t>
            </a:r>
          </a:p>
        </p:txBody>
      </p:sp>
    </p:spTree>
    <p:extLst>
      <p:ext uri="{BB962C8B-B14F-4D97-AF65-F5344CB8AC3E}">
        <p14:creationId xmlns:p14="http://schemas.microsoft.com/office/powerpoint/2010/main" val="89643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Breeder farm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9397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Eggs are laid by broiler hens (parent flock).</a:t>
            </a:r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/>
              <a:t>October </a:t>
            </a:r>
            <a:r>
              <a:rPr lang="en-GB" sz="2000" dirty="0" smtClean="0"/>
              <a:t>2020, 109.8 million eggs were laid by broiler hens.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Once laid, or set, the </a:t>
            </a:r>
            <a:r>
              <a:rPr lang="en-GB" sz="2000" dirty="0"/>
              <a:t>eggs are </a:t>
            </a:r>
            <a:r>
              <a:rPr lang="en-GB" sz="2000" dirty="0" smtClean="0"/>
              <a:t>collected and </a:t>
            </a:r>
            <a:r>
              <a:rPr lang="en-GB" sz="2000" dirty="0"/>
              <a:t>sent to </a:t>
            </a:r>
            <a:r>
              <a:rPr lang="en-GB" sz="2000" dirty="0" smtClean="0"/>
              <a:t>a </a:t>
            </a:r>
            <a:r>
              <a:rPr lang="en-GB" sz="2000" dirty="0"/>
              <a:t>hatchery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63142" y="6069803"/>
            <a:ext cx="4880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UK poultry and poultry meat statistics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bnf01\Company\Shared\EDUCATION TEAM FILES\British Poultry Council\Other images\single broil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4" t="3400" r="2935"/>
          <a:stretch/>
        </p:blipFill>
        <p:spPr bwMode="auto">
          <a:xfrm>
            <a:off x="7748337" y="2571092"/>
            <a:ext cx="4082902" cy="31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1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Hatchery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1217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eggs are incubated at the hatchery. They are kept warm, until the chicks start to hatch out of their shells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Hen eggs take around 21 days to hatch </a:t>
            </a:r>
            <a:r>
              <a:rPr lang="en-GB" sz="2000" dirty="0"/>
              <a:t>and </a:t>
            </a:r>
            <a:r>
              <a:rPr lang="en-GB" sz="2000" dirty="0" smtClean="0"/>
              <a:t>turkey eggs around 28 </a:t>
            </a:r>
            <a:r>
              <a:rPr lang="en-GB" sz="2000" dirty="0"/>
              <a:t>days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hatched birds are then </a:t>
            </a:r>
            <a:r>
              <a:rPr lang="en-GB" sz="2000" dirty="0" smtClean="0"/>
              <a:t>sorted </a:t>
            </a:r>
            <a:r>
              <a:rPr lang="en-GB" sz="2000" dirty="0"/>
              <a:t>and transported to </a:t>
            </a:r>
            <a:r>
              <a:rPr lang="en-GB" sz="2000" dirty="0" smtClean="0"/>
              <a:t>rearing </a:t>
            </a:r>
            <a:r>
              <a:rPr lang="en-GB" sz="2000" dirty="0"/>
              <a:t>farms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\\bnf01\Company\Shared\EDUCATION TEAM FILES\British Poultry Council\Images from PDHook\099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191" y="2571092"/>
            <a:ext cx="3536003" cy="279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10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Hatchery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2513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When </a:t>
            </a:r>
            <a:r>
              <a:rPr lang="en-GB" sz="2000" dirty="0"/>
              <a:t>a chick hatches it can live healthily for up to two days without being given any food or water. This is because it </a:t>
            </a:r>
            <a:r>
              <a:rPr lang="en-GB" sz="2000" dirty="0" smtClean="0"/>
              <a:t>has </a:t>
            </a:r>
            <a:r>
              <a:rPr lang="en-GB" sz="2000" dirty="0"/>
              <a:t>nutrients in its stomach from when it was inside the egg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Therefore, chicks not </a:t>
            </a:r>
            <a:r>
              <a:rPr lang="en-GB" sz="2000" dirty="0"/>
              <a:t>need food or water when they are being moved to the rearing farm.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\\bnf01\Company\Shared\EDUCATION TEAM FILES\British Poultry Council\Primary booklet\Images\GL's Farm visit\8483904958_904da56613_o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208" y="2437373"/>
            <a:ext cx="5304388" cy="3213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276698" y="5804668"/>
            <a:ext cx="4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group of chicks is called a clutch or peep.</a:t>
            </a:r>
          </a:p>
        </p:txBody>
      </p:sp>
    </p:spTree>
    <p:extLst>
      <p:ext uri="{BB962C8B-B14F-4D97-AF65-F5344CB8AC3E}">
        <p14:creationId xmlns:p14="http://schemas.microsoft.com/office/powerpoint/2010/main" val="4354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Rearing </a:t>
            </a:r>
            <a:r>
              <a:rPr lang="en-US" dirty="0" smtClean="0"/>
              <a:t>farms - chickens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4622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There are three main types of chicken rearing farms, or chicken production, in the UK:</a:t>
            </a:r>
          </a:p>
          <a:p>
            <a:r>
              <a:rPr lang="en-US" sz="2000" dirty="0" smtClean="0"/>
              <a:t>standard indoor;</a:t>
            </a:r>
          </a:p>
          <a:p>
            <a:r>
              <a:rPr lang="en-US" sz="2000" dirty="0" smtClean="0"/>
              <a:t>free range;</a:t>
            </a:r>
          </a:p>
          <a:p>
            <a:r>
              <a:rPr lang="en-US" sz="2000" dirty="0" smtClean="0"/>
              <a:t>organic.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\\bnf01\Company\Shared\EDUCATION TEAM FILES\British Poultry Council\Primary booklet\Images\From Frogmary Farm\13441-01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1901" y="2449493"/>
            <a:ext cx="2950318" cy="3601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1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Chicken production – standard indoor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8417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chickens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raised in large open ‘houses’ and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provided with space and dirt to scratch and dust bathe.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also places for chickens to perch when they are bigger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food travels down pipes into feeders and freshwater is always available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the chickens indoors can protect them from predators. 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houses have curtain walls that can be lifted in good weather to provide natural daylight and fresh air.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41" r="8919"/>
          <a:stretch>
            <a:fillRect/>
          </a:stretch>
        </p:blipFill>
        <p:spPr bwMode="auto">
          <a:xfrm>
            <a:off x="9230606" y="1990750"/>
            <a:ext cx="27162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3" r="9135"/>
          <a:stretch>
            <a:fillRect/>
          </a:stretch>
        </p:blipFill>
        <p:spPr bwMode="auto">
          <a:xfrm>
            <a:off x="9230605" y="4213649"/>
            <a:ext cx="2716229" cy="199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Chicken production – free range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983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Chickens have access to the outdoors during the daytime for at least half of their lifetime and the birds used are often slower growing breeds.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minimum space allowed is 1 square foot per bird.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Pop-holes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access to the outside. 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night the hens come inside for protection from predators.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8" descr="Image result for free range chick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8" y="2283798"/>
            <a:ext cx="2927376" cy="33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0893D3-D2A1-4F31-85B0-C7B45F1CB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F3FD5-8BE4-4C63-8E08-C5A7A17FEE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84615-6D8B-4A8F-B9A5-3805127A3AC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microsoft.com/office/2006/documentManagement/types"/>
    <ds:schemaRef ds:uri="http://purl.org/dc/terms/"/>
    <ds:schemaRef ds:uri="c53071f4-7f44-43fd-895c-8e7b6a3746b0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1213</Words>
  <Application>Microsoft Office PowerPoint</Application>
  <PresentationFormat>Widescreen</PresentationFormat>
  <Paragraphs>116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Office Theme</vt:lpstr>
      <vt:lpstr>Custom Design</vt:lpstr>
      <vt:lpstr>1_Custom Design</vt:lpstr>
      <vt:lpstr>3_Custom Design</vt:lpstr>
      <vt:lpstr>Poultry</vt:lpstr>
      <vt:lpstr>Introduction</vt:lpstr>
      <vt:lpstr>Introduction </vt:lpstr>
      <vt:lpstr>Breeder farm</vt:lpstr>
      <vt:lpstr>Hatchery</vt:lpstr>
      <vt:lpstr>Hatchery</vt:lpstr>
      <vt:lpstr>Rearing farms - chickens</vt:lpstr>
      <vt:lpstr>Chicken production – standard indoor</vt:lpstr>
      <vt:lpstr>Chicken production – free range</vt:lpstr>
      <vt:lpstr>Chicken production - organic</vt:lpstr>
      <vt:lpstr>Red Tractor poultry standards</vt:lpstr>
      <vt:lpstr>Red Tractor standards</vt:lpstr>
      <vt:lpstr>Catching</vt:lpstr>
      <vt:lpstr>Processing plant</vt:lpstr>
      <vt:lpstr>The nutrition of poultry</vt:lpstr>
      <vt:lpstr>Making healthier choices with poultry</vt:lpstr>
      <vt:lpstr>Storing and cooking poultry safely</vt:lpstr>
      <vt:lpstr>Dishes made with poultry</vt:lpstr>
      <vt:lpstr>Similar – game birds</vt:lpstr>
      <vt:lpstr>Poultry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53</cp:revision>
  <dcterms:created xsi:type="dcterms:W3CDTF">2018-10-10T09:22:08Z</dcterms:created>
  <dcterms:modified xsi:type="dcterms:W3CDTF">2021-03-09T11:46:25Z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