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</p:sldMasterIdLst>
  <p:notesMasterIdLst>
    <p:notesMasterId r:id="rId29"/>
  </p:notesMasterIdLst>
  <p:handoutMasterIdLst>
    <p:handoutMasterId r:id="rId30"/>
  </p:handoutMasterIdLst>
  <p:sldIdLst>
    <p:sldId id="388" r:id="rId11"/>
    <p:sldId id="469" r:id="rId12"/>
    <p:sldId id="481" r:id="rId13"/>
    <p:sldId id="497" r:id="rId14"/>
    <p:sldId id="499" r:id="rId15"/>
    <p:sldId id="494" r:id="rId16"/>
    <p:sldId id="498" r:id="rId17"/>
    <p:sldId id="496" r:id="rId18"/>
    <p:sldId id="480" r:id="rId19"/>
    <p:sldId id="500" r:id="rId20"/>
    <p:sldId id="484" r:id="rId21"/>
    <p:sldId id="474" r:id="rId22"/>
    <p:sldId id="503" r:id="rId23"/>
    <p:sldId id="502" r:id="rId24"/>
    <p:sldId id="488" r:id="rId25"/>
    <p:sldId id="501" r:id="rId26"/>
    <p:sldId id="493" r:id="rId27"/>
    <p:sldId id="362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75BA3-1A68-41FE-B071-71977D955D38}" v="3" dt="2021-05-24T12:50:48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407F1967-510F-1245-A890-1B08ACBF2B97}"/>
    <pc:docChg chg="addSld delSld modSld">
      <pc:chgData name="Roy Ballam" userId="S::r.ballam@nutrition.org.uk::c142d6ba-9e44-42ad-85a8-e76793bc375e" providerId="AD" clId="Web-{407F1967-510F-1245-A890-1B08ACBF2B97}" dt="2021-05-19T09:49:30.963" v="1027" actId="14100"/>
      <pc:docMkLst>
        <pc:docMk/>
      </pc:docMkLst>
      <pc:sldChg chg="modSp">
        <pc:chgData name="Roy Ballam" userId="S::r.ballam@nutrition.org.uk::c142d6ba-9e44-42ad-85a8-e76793bc375e" providerId="AD" clId="Web-{407F1967-510F-1245-A890-1B08ACBF2B97}" dt="2021-05-19T09:38:00.290" v="941" actId="14100"/>
        <pc:sldMkLst>
          <pc:docMk/>
          <pc:sldMk cId="878788341" sldId="469"/>
        </pc:sldMkLst>
        <pc:spChg chg="mod">
          <ac:chgData name="Roy Ballam" userId="S::r.ballam@nutrition.org.uk::c142d6ba-9e44-42ad-85a8-e76793bc375e" providerId="AD" clId="Web-{407F1967-510F-1245-A890-1B08ACBF2B97}" dt="2021-05-19T09:38:00.290" v="941" actId="14100"/>
          <ac:spMkLst>
            <pc:docMk/>
            <pc:sldMk cId="878788341" sldId="469"/>
            <ac:spMk id="10" creationId="{462F2456-A217-44C6-A807-DD5530E01043}"/>
          </ac:spMkLst>
        </pc:spChg>
      </pc:sldChg>
      <pc:sldChg chg="addSp modSp">
        <pc:chgData name="Roy Ballam" userId="S::r.ballam@nutrition.org.uk::c142d6ba-9e44-42ad-85a8-e76793bc375e" providerId="AD" clId="Web-{407F1967-510F-1245-A890-1B08ACBF2B97}" dt="2021-05-19T09:43:25.439" v="975" actId="20577"/>
        <pc:sldMkLst>
          <pc:docMk/>
          <pc:sldMk cId="1014558056" sldId="481"/>
        </pc:sldMkLst>
        <pc:spChg chg="add mod">
          <ac:chgData name="Roy Ballam" userId="S::r.ballam@nutrition.org.uk::c142d6ba-9e44-42ad-85a8-e76793bc375e" providerId="AD" clId="Web-{407F1967-510F-1245-A890-1B08ACBF2B97}" dt="2021-05-19T09:43:25.439" v="975" actId="20577"/>
          <ac:spMkLst>
            <pc:docMk/>
            <pc:sldMk cId="1014558056" sldId="481"/>
            <ac:spMk id="3" creationId="{756A7759-9721-4C2F-AED6-FB80C8049B32}"/>
          </ac:spMkLst>
        </pc:spChg>
      </pc:sldChg>
      <pc:sldChg chg="modSp add replId">
        <pc:chgData name="Roy Ballam" userId="S::r.ballam@nutrition.org.uk::c142d6ba-9e44-42ad-85a8-e76793bc375e" providerId="AD" clId="Web-{407F1967-510F-1245-A890-1B08ACBF2B97}" dt="2021-05-19T09:12:12.829" v="171" actId="14100"/>
        <pc:sldMkLst>
          <pc:docMk/>
          <pc:sldMk cId="4017777418" sldId="493"/>
        </pc:sldMkLst>
        <pc:spChg chg="mod">
          <ac:chgData name="Roy Ballam" userId="S::r.ballam@nutrition.org.uk::c142d6ba-9e44-42ad-85a8-e76793bc375e" providerId="AD" clId="Web-{407F1967-510F-1245-A890-1B08ACBF2B97}" dt="2021-05-19T09:12:12.829" v="171" actId="14100"/>
          <ac:spMkLst>
            <pc:docMk/>
            <pc:sldMk cId="4017777418" sldId="493"/>
            <ac:spMk id="3" creationId="{00000000-0000-0000-0000-000000000000}"/>
          </ac:spMkLst>
        </pc:spChg>
        <pc:spChg chg="mod">
          <ac:chgData name="Roy Ballam" userId="S::r.ballam@nutrition.org.uk::c142d6ba-9e44-42ad-85a8-e76793bc375e" providerId="AD" clId="Web-{407F1967-510F-1245-A890-1B08ACBF2B97}" dt="2021-05-19T07:53:20.799" v="10" actId="20577"/>
          <ac:spMkLst>
            <pc:docMk/>
            <pc:sldMk cId="4017777418" sldId="493"/>
            <ac:spMk id="17" creationId="{B817E414-C792-48DB-A132-297A2F4D4C30}"/>
          </ac:spMkLst>
        </pc:spChg>
      </pc:sldChg>
      <pc:sldChg chg="addSp delSp modSp add replId">
        <pc:chgData name="Roy Ballam" userId="S::r.ballam@nutrition.org.uk::c142d6ba-9e44-42ad-85a8-e76793bc375e" providerId="AD" clId="Web-{407F1967-510F-1245-A890-1B08ACBF2B97}" dt="2021-05-19T09:44:30.706" v="979" actId="1076"/>
        <pc:sldMkLst>
          <pc:docMk/>
          <pc:sldMk cId="1784231521" sldId="494"/>
        </pc:sldMkLst>
        <pc:spChg chg="mod">
          <ac:chgData name="Roy Ballam" userId="S::r.ballam@nutrition.org.uk::c142d6ba-9e44-42ad-85a8-e76793bc375e" providerId="AD" clId="Web-{407F1967-510F-1245-A890-1B08ACBF2B97}" dt="2021-05-19T09:12:52.650" v="186" actId="20577"/>
          <ac:spMkLst>
            <pc:docMk/>
            <pc:sldMk cId="1784231521" sldId="494"/>
            <ac:spMk id="2" creationId="{00000000-0000-0000-0000-000000000000}"/>
          </ac:spMkLst>
        </pc:spChg>
        <pc:spChg chg="add mod">
          <ac:chgData name="Roy Ballam" userId="S::r.ballam@nutrition.org.uk::c142d6ba-9e44-42ad-85a8-e76793bc375e" providerId="AD" clId="Web-{407F1967-510F-1245-A890-1B08ACBF2B97}" dt="2021-05-19T09:39:53.980" v="966" actId="20577"/>
          <ac:spMkLst>
            <pc:docMk/>
            <pc:sldMk cId="1784231521" sldId="494"/>
            <ac:spMk id="3" creationId="{3E1D285A-DE76-4974-B5E8-033EAC7BB9A9}"/>
          </ac:spMkLst>
        </pc:spChg>
        <pc:spChg chg="add del mod">
          <ac:chgData name="Roy Ballam" userId="S::r.ballam@nutrition.org.uk::c142d6ba-9e44-42ad-85a8-e76793bc375e" providerId="AD" clId="Web-{407F1967-510F-1245-A890-1B08ACBF2B97}" dt="2021-05-19T09:29:12.730" v="582"/>
          <ac:spMkLst>
            <pc:docMk/>
            <pc:sldMk cId="1784231521" sldId="494"/>
            <ac:spMk id="7" creationId="{D0D2632E-B4BB-4D08-8597-E1157E6EE293}"/>
          </ac:spMkLst>
        </pc:spChg>
        <pc:picChg chg="del">
          <ac:chgData name="Roy Ballam" userId="S::r.ballam@nutrition.org.uk::c142d6ba-9e44-42ad-85a8-e76793bc375e" providerId="AD" clId="Web-{407F1967-510F-1245-A890-1B08ACBF2B97}" dt="2021-05-19T09:12:54.346" v="187"/>
          <ac:picMkLst>
            <pc:docMk/>
            <pc:sldMk cId="1784231521" sldId="494"/>
            <ac:picMk id="4" creationId="{C67A9443-9917-43B9-A249-A6E9ECA4DB75}"/>
          </ac:picMkLst>
        </pc:picChg>
        <pc:picChg chg="add mod">
          <ac:chgData name="Roy Ballam" userId="S::r.ballam@nutrition.org.uk::c142d6ba-9e44-42ad-85a8-e76793bc375e" providerId="AD" clId="Web-{407F1967-510F-1245-A890-1B08ACBF2B97}" dt="2021-05-19T09:44:30.706" v="979" actId="1076"/>
          <ac:picMkLst>
            <pc:docMk/>
            <pc:sldMk cId="1784231521" sldId="494"/>
            <ac:picMk id="6" creationId="{A36D6EB9-8E50-4365-9FEB-3A415D8E47C0}"/>
          </ac:picMkLst>
        </pc:picChg>
      </pc:sldChg>
      <pc:sldChg chg="add replId">
        <pc:chgData name="Roy Ballam" userId="S::r.ballam@nutrition.org.uk::c142d6ba-9e44-42ad-85a8-e76793bc375e" providerId="AD" clId="Web-{407F1967-510F-1245-A890-1B08ACBF2B97}" dt="2021-05-19T09:19:45.418" v="453"/>
        <pc:sldMkLst>
          <pc:docMk/>
          <pc:sldMk cId="3331558251" sldId="495"/>
        </pc:sldMkLst>
      </pc:sldChg>
      <pc:sldChg chg="add del replId">
        <pc:chgData name="Roy Ballam" userId="S::r.ballam@nutrition.org.uk::c142d6ba-9e44-42ad-85a8-e76793bc375e" providerId="AD" clId="Web-{407F1967-510F-1245-A890-1B08ACBF2B97}" dt="2021-05-19T09:13:11.424" v="189"/>
        <pc:sldMkLst>
          <pc:docMk/>
          <pc:sldMk cId="4102192571" sldId="495"/>
        </pc:sldMkLst>
      </pc:sldChg>
      <pc:sldChg chg="addSp delSp modSp add replId">
        <pc:chgData name="Roy Ballam" userId="S::r.ballam@nutrition.org.uk::c142d6ba-9e44-42ad-85a8-e76793bc375e" providerId="AD" clId="Web-{407F1967-510F-1245-A890-1B08ACBF2B97}" dt="2021-05-19T09:49:30.963" v="1027" actId="14100"/>
        <pc:sldMkLst>
          <pc:docMk/>
          <pc:sldMk cId="4106033234" sldId="496"/>
        </pc:sldMkLst>
        <pc:spChg chg="mod">
          <ac:chgData name="Roy Ballam" userId="S::r.ballam@nutrition.org.uk::c142d6ba-9e44-42ad-85a8-e76793bc375e" providerId="AD" clId="Web-{407F1967-510F-1245-A890-1B08ACBF2B97}" dt="2021-05-19T09:24:54.520" v="478" actId="20577"/>
          <ac:spMkLst>
            <pc:docMk/>
            <pc:sldMk cId="4106033234" sldId="496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407F1967-510F-1245-A890-1B08ACBF2B97}" dt="2021-05-19T09:19:56.669" v="458" actId="20577"/>
          <ac:spMkLst>
            <pc:docMk/>
            <pc:sldMk cId="4106033234" sldId="496"/>
            <ac:spMk id="3" creationId="{3E1D285A-DE76-4974-B5E8-033EAC7BB9A9}"/>
          </ac:spMkLst>
        </pc:spChg>
        <pc:spChg chg="add del mod">
          <ac:chgData name="Roy Ballam" userId="S::r.ballam@nutrition.org.uk::c142d6ba-9e44-42ad-85a8-e76793bc375e" providerId="AD" clId="Web-{407F1967-510F-1245-A890-1B08ACBF2B97}" dt="2021-05-19T09:20:18.076" v="464"/>
          <ac:spMkLst>
            <pc:docMk/>
            <pc:sldMk cId="4106033234" sldId="496"/>
            <ac:spMk id="4" creationId="{DBB7D6A8-773F-4786-94E5-41D7D26FA17B}"/>
          </ac:spMkLst>
        </pc:spChg>
        <pc:spChg chg="add mod">
          <ac:chgData name="Roy Ballam" userId="S::r.ballam@nutrition.org.uk::c142d6ba-9e44-42ad-85a8-e76793bc375e" providerId="AD" clId="Web-{407F1967-510F-1245-A890-1B08ACBF2B97}" dt="2021-05-19T09:49:30.963" v="1027" actId="14100"/>
          <ac:spMkLst>
            <pc:docMk/>
            <pc:sldMk cId="4106033234" sldId="496"/>
            <ac:spMk id="5" creationId="{C0D5CFD8-56E4-4133-A537-4513EC6BC43C}"/>
          </ac:spMkLst>
        </pc:spChg>
        <pc:spChg chg="del">
          <ac:chgData name="Roy Ballam" userId="S::r.ballam@nutrition.org.uk::c142d6ba-9e44-42ad-85a8-e76793bc375e" providerId="AD" clId="Web-{407F1967-510F-1245-A890-1B08ACBF2B97}" dt="2021-05-19T09:19:52.028" v="455"/>
          <ac:spMkLst>
            <pc:docMk/>
            <pc:sldMk cId="4106033234" sldId="496"/>
            <ac:spMk id="7" creationId="{D0D2632E-B4BB-4D08-8597-E1157E6EE293}"/>
          </ac:spMkLst>
        </pc:spChg>
      </pc:sldChg>
      <pc:sldChg chg="delSp modSp add replId">
        <pc:chgData name="Roy Ballam" userId="S::r.ballam@nutrition.org.uk::c142d6ba-9e44-42ad-85a8-e76793bc375e" providerId="AD" clId="Web-{407F1967-510F-1245-A890-1B08ACBF2B97}" dt="2021-05-19T09:38:37.697" v="952" actId="14100"/>
        <pc:sldMkLst>
          <pc:docMk/>
          <pc:sldMk cId="1157672479" sldId="497"/>
        </pc:sldMkLst>
        <pc:spChg chg="mod">
          <ac:chgData name="Roy Ballam" userId="S::r.ballam@nutrition.org.uk::c142d6ba-9e44-42ad-85a8-e76793bc375e" providerId="AD" clId="Web-{407F1967-510F-1245-A890-1B08ACBF2B97}" dt="2021-05-19T09:28:00.837" v="559" actId="20577"/>
          <ac:spMkLst>
            <pc:docMk/>
            <pc:sldMk cId="1157672479" sldId="497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407F1967-510F-1245-A890-1B08ACBF2B97}" dt="2021-05-19T09:38:37.697" v="952" actId="14100"/>
          <ac:spMkLst>
            <pc:docMk/>
            <pc:sldMk cId="1157672479" sldId="497"/>
            <ac:spMk id="3" creationId="{756A7759-9721-4C2F-AED6-FB80C8049B32}"/>
          </ac:spMkLst>
        </pc:spChg>
        <pc:picChg chg="del">
          <ac:chgData name="Roy Ballam" userId="S::r.ballam@nutrition.org.uk::c142d6ba-9e44-42ad-85a8-e76793bc375e" providerId="AD" clId="Web-{407F1967-510F-1245-A890-1B08ACBF2B97}" dt="2021-05-19T09:27:44.102" v="538"/>
          <ac:picMkLst>
            <pc:docMk/>
            <pc:sldMk cId="1157672479" sldId="497"/>
            <ac:picMk id="4" creationId="{C67A9443-9917-43B9-A249-A6E9ECA4DB75}"/>
          </ac:picMkLst>
        </pc:picChg>
      </pc:sldChg>
      <pc:sldChg chg="modSp add replId">
        <pc:chgData name="Roy Ballam" userId="S::r.ballam@nutrition.org.uk::c142d6ba-9e44-42ad-85a8-e76793bc375e" providerId="AD" clId="Web-{407F1967-510F-1245-A890-1B08ACBF2B97}" dt="2021-05-19T09:48:55.384" v="1025" actId="14100"/>
        <pc:sldMkLst>
          <pc:docMk/>
          <pc:sldMk cId="3590285534" sldId="498"/>
        </pc:sldMkLst>
        <pc:spChg chg="mod">
          <ac:chgData name="Roy Ballam" userId="S::r.ballam@nutrition.org.uk::c142d6ba-9e44-42ad-85a8-e76793bc375e" providerId="AD" clId="Web-{407F1967-510F-1245-A890-1B08ACBF2B97}" dt="2021-05-19T09:44:43.112" v="984" actId="20577"/>
          <ac:spMkLst>
            <pc:docMk/>
            <pc:sldMk cId="3590285534" sldId="498"/>
            <ac:spMk id="2" creationId="{00000000-0000-0000-0000-000000000000}"/>
          </ac:spMkLst>
        </pc:spChg>
        <pc:spChg chg="mod">
          <ac:chgData name="Roy Ballam" userId="S::r.ballam@nutrition.org.uk::c142d6ba-9e44-42ad-85a8-e76793bc375e" providerId="AD" clId="Web-{407F1967-510F-1245-A890-1B08ACBF2B97}" dt="2021-05-19T09:48:55.384" v="1025" actId="14100"/>
          <ac:spMkLst>
            <pc:docMk/>
            <pc:sldMk cId="3590285534" sldId="498"/>
            <ac:spMk id="3" creationId="{3E1D285A-DE76-4974-B5E8-033EAC7BB9A9}"/>
          </ac:spMkLst>
        </pc:spChg>
        <pc:spChg chg="mod">
          <ac:chgData name="Roy Ballam" userId="S::r.ballam@nutrition.org.uk::c142d6ba-9e44-42ad-85a8-e76793bc375e" providerId="AD" clId="Web-{407F1967-510F-1245-A890-1B08ACBF2B97}" dt="2021-05-19T09:45:16.504" v="1024" actId="20577"/>
          <ac:spMkLst>
            <pc:docMk/>
            <pc:sldMk cId="3590285534" sldId="498"/>
            <ac:spMk id="7" creationId="{D0D2632E-B4BB-4D08-8597-E1157E6EE293}"/>
          </ac:spMkLst>
        </pc:spChg>
      </pc:sldChg>
      <pc:sldChg chg="modSp add replId">
        <pc:chgData name="Roy Ballam" userId="S::r.ballam@nutrition.org.uk::c142d6ba-9e44-42ad-85a8-e76793bc375e" providerId="AD" clId="Web-{407F1967-510F-1245-A890-1B08ACBF2B97}" dt="2021-05-19T09:38:41.697" v="953" actId="14100"/>
        <pc:sldMkLst>
          <pc:docMk/>
          <pc:sldMk cId="4094660845" sldId="499"/>
        </pc:sldMkLst>
        <pc:spChg chg="mod">
          <ac:chgData name="Roy Ballam" userId="S::r.ballam@nutrition.org.uk::c142d6ba-9e44-42ad-85a8-e76793bc375e" providerId="AD" clId="Web-{407F1967-510F-1245-A890-1B08ACBF2B97}" dt="2021-05-19T09:38:41.697" v="953" actId="14100"/>
          <ac:spMkLst>
            <pc:docMk/>
            <pc:sldMk cId="4094660845" sldId="499"/>
            <ac:spMk id="3" creationId="{756A7759-9721-4C2F-AED6-FB80C8049B32}"/>
          </ac:spMkLst>
        </pc:spChg>
      </pc:sldChg>
    </pc:docChg>
  </pc:docChgLst>
  <pc:docChgLst>
    <pc:chgData name="Roy Ballam" userId="c142d6ba-9e44-42ad-85a8-e76793bc375e" providerId="ADAL" clId="{5B675BA3-1A68-41FE-B071-71977D955D38}"/>
    <pc:docChg chg="custSel modSld">
      <pc:chgData name="Roy Ballam" userId="c142d6ba-9e44-42ad-85a8-e76793bc375e" providerId="ADAL" clId="{5B675BA3-1A68-41FE-B071-71977D955D38}" dt="2021-05-24T12:54:22.964" v="17" actId="20577"/>
      <pc:docMkLst>
        <pc:docMk/>
      </pc:docMkLst>
      <pc:sldChg chg="modSp mod">
        <pc:chgData name="Roy Ballam" userId="c142d6ba-9e44-42ad-85a8-e76793bc375e" providerId="ADAL" clId="{5B675BA3-1A68-41FE-B071-71977D955D38}" dt="2021-05-24T12:52:32.488" v="7" actId="14100"/>
        <pc:sldMkLst>
          <pc:docMk/>
          <pc:sldMk cId="1794818228" sldId="484"/>
        </pc:sldMkLst>
        <pc:picChg chg="mod">
          <ac:chgData name="Roy Ballam" userId="c142d6ba-9e44-42ad-85a8-e76793bc375e" providerId="ADAL" clId="{5B675BA3-1A68-41FE-B071-71977D955D38}" dt="2021-05-24T12:52:32.488" v="7" actId="14100"/>
          <ac:picMkLst>
            <pc:docMk/>
            <pc:sldMk cId="1794818228" sldId="484"/>
            <ac:picMk id="5" creationId="{00000000-0000-0000-0000-000000000000}"/>
          </ac:picMkLst>
        </pc:picChg>
      </pc:sldChg>
      <pc:sldChg chg="modSp mod">
        <pc:chgData name="Roy Ballam" userId="c142d6ba-9e44-42ad-85a8-e76793bc375e" providerId="ADAL" clId="{5B675BA3-1A68-41FE-B071-71977D955D38}" dt="2021-05-24T12:54:22.964" v="17" actId="20577"/>
        <pc:sldMkLst>
          <pc:docMk/>
          <pc:sldMk cId="2623210695" sldId="492"/>
        </pc:sldMkLst>
        <pc:spChg chg="mod">
          <ac:chgData name="Roy Ballam" userId="c142d6ba-9e44-42ad-85a8-e76793bc375e" providerId="ADAL" clId="{5B675BA3-1A68-41FE-B071-71977D955D38}" dt="2021-05-24T12:54:22.964" v="17" actId="20577"/>
          <ac:spMkLst>
            <pc:docMk/>
            <pc:sldMk cId="2623210695" sldId="492"/>
            <ac:spMk id="3" creationId="{00000000-0000-0000-0000-000000000000}"/>
          </ac:spMkLst>
        </pc:spChg>
      </pc:sldChg>
      <pc:sldChg chg="modSp">
        <pc:chgData name="Roy Ballam" userId="c142d6ba-9e44-42ad-85a8-e76793bc375e" providerId="ADAL" clId="{5B675BA3-1A68-41FE-B071-71977D955D38}" dt="2021-05-24T12:49:13.004" v="0" actId="113"/>
        <pc:sldMkLst>
          <pc:docMk/>
          <pc:sldMk cId="1157672479" sldId="497"/>
        </pc:sldMkLst>
        <pc:spChg chg="mod">
          <ac:chgData name="Roy Ballam" userId="c142d6ba-9e44-42ad-85a8-e76793bc375e" providerId="ADAL" clId="{5B675BA3-1A68-41FE-B071-71977D955D38}" dt="2021-05-24T12:49:13.004" v="0" actId="113"/>
          <ac:spMkLst>
            <pc:docMk/>
            <pc:sldMk cId="1157672479" sldId="497"/>
            <ac:spMk id="3" creationId="{756A7759-9721-4C2F-AED6-FB80C8049B32}"/>
          </ac:spMkLst>
        </pc:spChg>
      </pc:sldChg>
      <pc:sldChg chg="modSp mod modAnim">
        <pc:chgData name="Roy Ballam" userId="c142d6ba-9e44-42ad-85a8-e76793bc375e" providerId="ADAL" clId="{5B675BA3-1A68-41FE-B071-71977D955D38}" dt="2021-05-24T12:50:48.047" v="3"/>
        <pc:sldMkLst>
          <pc:docMk/>
          <pc:sldMk cId="3590285534" sldId="498"/>
        </pc:sldMkLst>
        <pc:spChg chg="mod">
          <ac:chgData name="Roy Ballam" userId="c142d6ba-9e44-42ad-85a8-e76793bc375e" providerId="ADAL" clId="{5B675BA3-1A68-41FE-B071-71977D955D38}" dt="2021-05-24T12:50:48.047" v="3"/>
          <ac:spMkLst>
            <pc:docMk/>
            <pc:sldMk cId="3590285534" sldId="498"/>
            <ac:spMk id="3" creationId="{3E1D285A-DE76-4974-B5E8-033EAC7BB9A9}"/>
          </ac:spMkLst>
        </pc:spChg>
        <pc:spChg chg="mod">
          <ac:chgData name="Roy Ballam" userId="c142d6ba-9e44-42ad-85a8-e76793bc375e" providerId="ADAL" clId="{5B675BA3-1A68-41FE-B071-71977D955D38}" dt="2021-05-24T12:50:44.547" v="1" actId="21"/>
          <ac:spMkLst>
            <pc:docMk/>
            <pc:sldMk cId="3590285534" sldId="498"/>
            <ac:spMk id="7" creationId="{D0D2632E-B4BB-4D08-8597-E1157E6EE293}"/>
          </ac:spMkLst>
        </pc:spChg>
      </pc:sldChg>
      <pc:sldChg chg="modSp mod">
        <pc:chgData name="Roy Ballam" userId="c142d6ba-9e44-42ad-85a8-e76793bc375e" providerId="ADAL" clId="{5B675BA3-1A68-41FE-B071-71977D955D38}" dt="2021-05-24T12:54:01.812" v="16" actId="1076"/>
        <pc:sldMkLst>
          <pc:docMk/>
          <pc:sldMk cId="3584858504" sldId="501"/>
        </pc:sldMkLst>
        <pc:picChg chg="mod">
          <ac:chgData name="Roy Ballam" userId="c142d6ba-9e44-42ad-85a8-e76793bc375e" providerId="ADAL" clId="{5B675BA3-1A68-41FE-B071-71977D955D38}" dt="2021-05-24T12:54:01.812" v="16" actId="1076"/>
          <ac:picMkLst>
            <pc:docMk/>
            <pc:sldMk cId="3584858504" sldId="501"/>
            <ac:picMk id="4" creationId="{00000000-0000-0000-0000-000000000000}"/>
          </ac:picMkLst>
        </pc:picChg>
      </pc:sldChg>
      <pc:sldChg chg="delSp modSp mod">
        <pc:chgData name="Roy Ballam" userId="c142d6ba-9e44-42ad-85a8-e76793bc375e" providerId="ADAL" clId="{5B675BA3-1A68-41FE-B071-71977D955D38}" dt="2021-05-24T12:52:27.434" v="6" actId="1076"/>
        <pc:sldMkLst>
          <pc:docMk/>
          <pc:sldMk cId="71751086" sldId="502"/>
        </pc:sldMkLst>
        <pc:picChg chg="del">
          <ac:chgData name="Roy Ballam" userId="c142d6ba-9e44-42ad-85a8-e76793bc375e" providerId="ADAL" clId="{5B675BA3-1A68-41FE-B071-71977D955D38}" dt="2021-05-24T12:52:24.227" v="5" actId="478"/>
          <ac:picMkLst>
            <pc:docMk/>
            <pc:sldMk cId="71751086" sldId="502"/>
            <ac:picMk id="4" creationId="{00000000-0000-0000-0000-000000000000}"/>
          </ac:picMkLst>
        </pc:picChg>
        <pc:picChg chg="mod">
          <ac:chgData name="Roy Ballam" userId="c142d6ba-9e44-42ad-85a8-e76793bc375e" providerId="ADAL" clId="{5B675BA3-1A68-41FE-B071-71977D955D38}" dt="2021-05-24T12:52:27.434" v="6" actId="1076"/>
          <ac:picMkLst>
            <pc:docMk/>
            <pc:sldMk cId="71751086" sldId="502"/>
            <ac:picMk id="9" creationId="{00000000-0000-0000-0000-000000000000}"/>
          </ac:picMkLst>
        </pc:picChg>
      </pc:sldChg>
    </pc:docChg>
  </pc:docChgLst>
  <pc:docChgLst>
    <pc:chgData name="Roy Ballam" userId="S::r.ballam@nutrition.org.uk::c142d6ba-9e44-42ad-85a8-e76793bc375e" providerId="AD" clId="Web-{E03BBD5D-7B6F-F4BC-D093-D9FEB28E0BF1}"/>
    <pc:docChg chg="delSld modSld">
      <pc:chgData name="Roy Ballam" userId="S::r.ballam@nutrition.org.uk::c142d6ba-9e44-42ad-85a8-e76793bc375e" providerId="AD" clId="Web-{E03BBD5D-7B6F-F4BC-D093-D9FEB28E0BF1}" dt="2021-05-20T09:29:51.713" v="134" actId="20577"/>
      <pc:docMkLst>
        <pc:docMk/>
      </pc:docMkLst>
      <pc:sldChg chg="addSp modSp addAnim modAnim">
        <pc:chgData name="Roy Ballam" userId="S::r.ballam@nutrition.org.uk::c142d6ba-9e44-42ad-85a8-e76793bc375e" providerId="AD" clId="Web-{E03BBD5D-7B6F-F4BC-D093-D9FEB28E0BF1}" dt="2021-05-20T09:27:09.617" v="72" actId="14100"/>
        <pc:sldMkLst>
          <pc:docMk/>
          <pc:sldMk cId="878788341" sldId="469"/>
        </pc:sldMkLst>
        <pc:spChg chg="mod">
          <ac:chgData name="Roy Ballam" userId="S::r.ballam@nutrition.org.uk::c142d6ba-9e44-42ad-85a8-e76793bc375e" providerId="AD" clId="Web-{E03BBD5D-7B6F-F4BC-D093-D9FEB28E0BF1}" dt="2021-05-20T09:27:09.617" v="72" actId="14100"/>
          <ac:spMkLst>
            <pc:docMk/>
            <pc:sldMk cId="878788341" sldId="469"/>
            <ac:spMk id="10" creationId="{462F2456-A217-44C6-A807-DD5530E01043}"/>
          </ac:spMkLst>
        </pc:spChg>
        <pc:picChg chg="add mod">
          <ac:chgData name="Roy Ballam" userId="S::r.ballam@nutrition.org.uk::c142d6ba-9e44-42ad-85a8-e76793bc375e" providerId="AD" clId="Web-{E03BBD5D-7B6F-F4BC-D093-D9FEB28E0BF1}" dt="2021-05-20T09:19:47.781" v="36"/>
          <ac:picMkLst>
            <pc:docMk/>
            <pc:sldMk cId="878788341" sldId="469"/>
            <ac:picMk id="3" creationId="{378B38AD-266C-49FB-8750-0C05E4971B72}"/>
          </ac:picMkLst>
        </pc:picChg>
      </pc:sldChg>
      <pc:sldChg chg="modSp addAnim modAnim">
        <pc:chgData name="Roy Ballam" userId="S::r.ballam@nutrition.org.uk::c142d6ba-9e44-42ad-85a8-e76793bc375e" providerId="AD" clId="Web-{E03BBD5D-7B6F-F4BC-D093-D9FEB28E0BF1}" dt="2021-05-20T09:28:22.618" v="103" actId="20577"/>
        <pc:sldMkLst>
          <pc:docMk/>
          <pc:sldMk cId="1014558056" sldId="481"/>
        </pc:sldMkLst>
        <pc:spChg chg="mod">
          <ac:chgData name="Roy Ballam" userId="S::r.ballam@nutrition.org.uk::c142d6ba-9e44-42ad-85a8-e76793bc375e" providerId="AD" clId="Web-{E03BBD5D-7B6F-F4BC-D093-D9FEB28E0BF1}" dt="2021-05-20T09:28:22.618" v="103" actId="20577"/>
          <ac:spMkLst>
            <pc:docMk/>
            <pc:sldMk cId="1014558056" sldId="481"/>
            <ac:spMk id="3" creationId="{756A7759-9721-4C2F-AED6-FB80C8049B32}"/>
          </ac:spMkLst>
        </pc:spChg>
      </pc:sldChg>
      <pc:sldChg chg="modSp">
        <pc:chgData name="Roy Ballam" userId="S::r.ballam@nutrition.org.uk::c142d6ba-9e44-42ad-85a8-e76793bc375e" providerId="AD" clId="Web-{E03BBD5D-7B6F-F4BC-D093-D9FEB28E0BF1}" dt="2021-05-20T09:29:51.713" v="134" actId="20577"/>
        <pc:sldMkLst>
          <pc:docMk/>
          <pc:sldMk cId="2720993468" sldId="487"/>
        </pc:sldMkLst>
        <pc:spChg chg="mod">
          <ac:chgData name="Roy Ballam" userId="S::r.ballam@nutrition.org.uk::c142d6ba-9e44-42ad-85a8-e76793bc375e" providerId="AD" clId="Web-{E03BBD5D-7B6F-F4BC-D093-D9FEB28E0BF1}" dt="2021-05-20T09:29:51.713" v="134" actId="20577"/>
          <ac:spMkLst>
            <pc:docMk/>
            <pc:sldMk cId="2720993468" sldId="487"/>
            <ac:spMk id="3" creationId="{00000000-0000-0000-0000-000000000000}"/>
          </ac:spMkLst>
        </pc:spChg>
      </pc:sldChg>
      <pc:sldChg chg="modSp addAnim modAnim">
        <pc:chgData name="Roy Ballam" userId="S::r.ballam@nutrition.org.uk::c142d6ba-9e44-42ad-85a8-e76793bc375e" providerId="AD" clId="Web-{E03BBD5D-7B6F-F4BC-D093-D9FEB28E0BF1}" dt="2021-05-20T09:28:37.524" v="104"/>
        <pc:sldMkLst>
          <pc:docMk/>
          <pc:sldMk cId="1784231521" sldId="494"/>
        </pc:sldMkLst>
        <pc:spChg chg="mod">
          <ac:chgData name="Roy Ballam" userId="S::r.ballam@nutrition.org.uk::c142d6ba-9e44-42ad-85a8-e76793bc375e" providerId="AD" clId="Web-{E03BBD5D-7B6F-F4BC-D093-D9FEB28E0BF1}" dt="2021-05-20T09:15:23.761" v="5" actId="20577"/>
          <ac:spMkLst>
            <pc:docMk/>
            <pc:sldMk cId="1784231521" sldId="494"/>
            <ac:spMk id="3" creationId="{3E1D285A-DE76-4974-B5E8-033EAC7BB9A9}"/>
          </ac:spMkLst>
        </pc:spChg>
        <pc:picChg chg="mod">
          <ac:chgData name="Roy Ballam" userId="S::r.ballam@nutrition.org.uk::c142d6ba-9e44-42ad-85a8-e76793bc375e" providerId="AD" clId="Web-{E03BBD5D-7B6F-F4BC-D093-D9FEB28E0BF1}" dt="2021-05-20T09:28:37.524" v="104"/>
          <ac:picMkLst>
            <pc:docMk/>
            <pc:sldMk cId="1784231521" sldId="494"/>
            <ac:picMk id="6" creationId="{A36D6EB9-8E50-4365-9FEB-3A415D8E47C0}"/>
          </ac:picMkLst>
        </pc:picChg>
      </pc:sldChg>
      <pc:sldChg chg="del">
        <pc:chgData name="Roy Ballam" userId="S::r.ballam@nutrition.org.uk::c142d6ba-9e44-42ad-85a8-e76793bc375e" providerId="AD" clId="Web-{E03BBD5D-7B6F-F4BC-D093-D9FEB28E0BF1}" dt="2021-05-20T09:17:01.747" v="23"/>
        <pc:sldMkLst>
          <pc:docMk/>
          <pc:sldMk cId="3331558251" sldId="495"/>
        </pc:sldMkLst>
      </pc:sldChg>
      <pc:sldChg chg="modSp addAnim modAnim">
        <pc:chgData name="Roy Ballam" userId="S::r.ballam@nutrition.org.uk::c142d6ba-9e44-42ad-85a8-e76793bc375e" providerId="AD" clId="Web-{E03BBD5D-7B6F-F4BC-D093-D9FEB28E0BF1}" dt="2021-05-20T09:29:05.697" v="108" actId="20577"/>
        <pc:sldMkLst>
          <pc:docMk/>
          <pc:sldMk cId="4106033234" sldId="496"/>
        </pc:sldMkLst>
        <pc:spChg chg="mod">
          <ac:chgData name="Roy Ballam" userId="S::r.ballam@nutrition.org.uk::c142d6ba-9e44-42ad-85a8-e76793bc375e" providerId="AD" clId="Web-{E03BBD5D-7B6F-F4BC-D093-D9FEB28E0BF1}" dt="2021-05-20T09:29:05.697" v="108" actId="20577"/>
          <ac:spMkLst>
            <pc:docMk/>
            <pc:sldMk cId="4106033234" sldId="496"/>
            <ac:spMk id="5" creationId="{C0D5CFD8-56E4-4133-A537-4513EC6BC43C}"/>
          </ac:spMkLst>
        </pc:spChg>
      </pc:sldChg>
      <pc:sldChg chg="addSp modSp addAnim modAnim">
        <pc:chgData name="Roy Ballam" userId="S::r.ballam@nutrition.org.uk::c142d6ba-9e44-42ad-85a8-e76793bc375e" providerId="AD" clId="Web-{E03BBD5D-7B6F-F4BC-D093-D9FEB28E0BF1}" dt="2021-05-20T09:26:43.350" v="65"/>
        <pc:sldMkLst>
          <pc:docMk/>
          <pc:sldMk cId="1157672479" sldId="497"/>
        </pc:sldMkLst>
        <pc:spChg chg="mod">
          <ac:chgData name="Roy Ballam" userId="S::r.ballam@nutrition.org.uk::c142d6ba-9e44-42ad-85a8-e76793bc375e" providerId="AD" clId="Web-{E03BBD5D-7B6F-F4BC-D093-D9FEB28E0BF1}" dt="2021-05-20T09:17:31.857" v="27" actId="20577"/>
          <ac:spMkLst>
            <pc:docMk/>
            <pc:sldMk cId="1157672479" sldId="497"/>
            <ac:spMk id="3" creationId="{756A7759-9721-4C2F-AED6-FB80C8049B32}"/>
          </ac:spMkLst>
        </pc:spChg>
        <pc:picChg chg="add mod">
          <ac:chgData name="Roy Ballam" userId="S::r.ballam@nutrition.org.uk::c142d6ba-9e44-42ad-85a8-e76793bc375e" providerId="AD" clId="Web-{E03BBD5D-7B6F-F4BC-D093-D9FEB28E0BF1}" dt="2021-05-20T09:24:12.864" v="47"/>
          <ac:picMkLst>
            <pc:docMk/>
            <pc:sldMk cId="1157672479" sldId="497"/>
            <ac:picMk id="4" creationId="{4B768486-CF05-455A-9C8F-CE425B863E2F}"/>
          </ac:picMkLst>
        </pc:picChg>
      </pc:sldChg>
      <pc:sldChg chg="modSp addAnim modAnim">
        <pc:chgData name="Roy Ballam" userId="S::r.ballam@nutrition.org.uk::c142d6ba-9e44-42ad-85a8-e76793bc375e" providerId="AD" clId="Web-{E03BBD5D-7B6F-F4BC-D093-D9FEB28E0BF1}" dt="2021-05-20T09:25:32.521" v="53"/>
        <pc:sldMkLst>
          <pc:docMk/>
          <pc:sldMk cId="3590285534" sldId="498"/>
        </pc:sldMkLst>
        <pc:spChg chg="mod">
          <ac:chgData name="Roy Ballam" userId="S::r.ballam@nutrition.org.uk::c142d6ba-9e44-42ad-85a8-e76793bc375e" providerId="AD" clId="Web-{E03BBD5D-7B6F-F4BC-D093-D9FEB28E0BF1}" dt="2021-05-20T09:15:41.027" v="10" actId="20577"/>
          <ac:spMkLst>
            <pc:docMk/>
            <pc:sldMk cId="3590285534" sldId="498"/>
            <ac:spMk id="3" creationId="{3E1D285A-DE76-4974-B5E8-033EAC7BB9A9}"/>
          </ac:spMkLst>
        </pc:spChg>
        <pc:spChg chg="mod">
          <ac:chgData name="Roy Ballam" userId="S::r.ballam@nutrition.org.uk::c142d6ba-9e44-42ad-85a8-e76793bc375e" providerId="AD" clId="Web-{E03BBD5D-7B6F-F4BC-D093-D9FEB28E0BF1}" dt="2021-05-20T09:15:48.542" v="12" actId="14100"/>
          <ac:spMkLst>
            <pc:docMk/>
            <pc:sldMk cId="3590285534" sldId="498"/>
            <ac:spMk id="7" creationId="{D0D2632E-B4BB-4D08-8597-E1157E6EE293}"/>
          </ac:spMkLst>
        </pc:spChg>
      </pc:sldChg>
      <pc:sldChg chg="addSp modSp addAnim modAnim">
        <pc:chgData name="Roy Ballam" userId="S::r.ballam@nutrition.org.uk::c142d6ba-9e44-42ad-85a8-e76793bc375e" providerId="AD" clId="Web-{E03BBD5D-7B6F-F4BC-D093-D9FEB28E0BF1}" dt="2021-05-20T09:26:38.882" v="62"/>
        <pc:sldMkLst>
          <pc:docMk/>
          <pc:sldMk cId="4094660845" sldId="499"/>
        </pc:sldMkLst>
        <pc:spChg chg="mod">
          <ac:chgData name="Roy Ballam" userId="S::r.ballam@nutrition.org.uk::c142d6ba-9e44-42ad-85a8-e76793bc375e" providerId="AD" clId="Web-{E03BBD5D-7B6F-F4BC-D093-D9FEB28E0BF1}" dt="2021-05-20T09:18:04.607" v="31" actId="20577"/>
          <ac:spMkLst>
            <pc:docMk/>
            <pc:sldMk cId="4094660845" sldId="499"/>
            <ac:spMk id="3" creationId="{756A7759-9721-4C2F-AED6-FB80C8049B32}"/>
          </ac:spMkLst>
        </pc:spChg>
        <pc:picChg chg="add mod">
          <ac:chgData name="Roy Ballam" userId="S::r.ballam@nutrition.org.uk::c142d6ba-9e44-42ad-85a8-e76793bc375e" providerId="AD" clId="Web-{E03BBD5D-7B6F-F4BC-D093-D9FEB28E0BF1}" dt="2021-05-20T09:22:56.362" v="42" actId="1076"/>
          <ac:picMkLst>
            <pc:docMk/>
            <pc:sldMk cId="4094660845" sldId="499"/>
            <ac:picMk id="4" creationId="{00A18D96-51E0-4A45-84FE-62368E3612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2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8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5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6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9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8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7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5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8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1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odafactoflife.org.uk/media/9576/practical-food-skills-chart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foodafactoflife.org.uk/7-11-years/activity-packs/" TargetMode="External"/><Relationship Id="rId7" Type="http://schemas.openxmlformats.org/officeDocument/2006/relationships/hyperlink" Target="https://www.foodafactoflife.org.uk/professional-development/teaching-and-learning/planning-and-teaching/resources-to-support-uk-14-16-qualification-specifications/" TargetMode="External"/><Relationship Id="rId2" Type="http://schemas.openxmlformats.org/officeDocument/2006/relationships/hyperlink" Target="https://www.foodafactoflife.org.uk/remote-learning/activities-and-ideas/knowledge-organiser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remote-learning/activities-and-ideas/interactive-games-and-quizzes/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foodafactoflife.org.uk/remote-learning/activities-and-ideas/videos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foodafactoflife.org.uk/7-11-years/activity-packs/learn-with-stories/" TargetMode="Externa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professional-development/ppd-toolkit/secondary/your-professional-development/" TargetMode="External"/><Relationship Id="rId7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s://www.foodafactoflife.org.uk/professional-development/ppd-toolkit/secondary/food-teaching-in-schools-a-framework-of-knowledge-and-skills/" TargetMode="External"/><Relationship Id="rId4" Type="http://schemas.openxmlformats.org/officeDocument/2006/relationships/hyperlink" Target="https://www.foodafactoflife.org.uk/professional-development/ppd-toolkit/primary/food-teaching-in-schools-a-framework-of-knowledge-and-skill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v.uk/government/collections/early-career-framework-refor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822" y="2990123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Characteristics of good practice in teaching food and nutrition education to pupils with additional needs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26/05/2021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Knowing your pupils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3916441"/>
            <a:ext cx="10394732" cy="250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274" y="2438400"/>
            <a:ext cx="768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key!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Ensures inclusion and enables staff to understand what success looks like for each individual.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adaptation.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14" y="1666606"/>
            <a:ext cx="29432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800" y="1290459"/>
            <a:ext cx="9720000" cy="720000"/>
          </a:xfrm>
        </p:spPr>
        <p:txBody>
          <a:bodyPr/>
          <a:lstStyle/>
          <a:p>
            <a:r>
              <a:rPr lang="en-US" sz="3400" dirty="0"/>
              <a:t>Developing skills for independent living</a:t>
            </a:r>
            <a:endParaRPr lang="en-GB" sz="3400" i="1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2164844"/>
            <a:ext cx="7932367" cy="152428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6" y="2164845"/>
            <a:ext cx="6176141" cy="375487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5605" y="2164844"/>
            <a:ext cx="48107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 should be pupil-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focus on being able to feed themselves well and keep healthy.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Food can be used as a context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numeracy and literacy skills;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themselves and others safe;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choices and use information;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with others and understand social situations.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1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726" y="1222872"/>
            <a:ext cx="9720000" cy="720000"/>
          </a:xfrm>
        </p:spPr>
        <p:txBody>
          <a:bodyPr/>
          <a:lstStyle/>
          <a:p>
            <a:r>
              <a:rPr lang="en-US" sz="3400" dirty="0"/>
              <a:t>Developing skills for work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18795" cy="191507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77" y="4352824"/>
            <a:ext cx="8764386" cy="223837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3378" y="2270234"/>
            <a:ext cx="843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Young people with additional needs can be valuable, reliable members of a catering or hospitality team working in a wide variety of roles.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Preparation is key.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local employers and build relationships.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confidence in stages to ensure success for 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111" y="1829701"/>
            <a:ext cx="2314575" cy="2219325"/>
          </a:xfrm>
          <a:prstGeom prst="rect">
            <a:avLst/>
          </a:prstGeom>
          <a:ln w="254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111" y="4209226"/>
            <a:ext cx="2314575" cy="2171700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9677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Practical food skills chart 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29" y="2283798"/>
            <a:ext cx="2585544" cy="368913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676" y="2283797"/>
            <a:ext cx="2592869" cy="368913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29051"/>
            <a:ext cx="4618646" cy="3600000"/>
          </a:xfrm>
          <a:ln w="254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new chart identifying the practical food skills that pupils can acquire, develop and secure through activities and experiences.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Pupil friendly version coming soon.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Practical food skills chart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388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539" y="1262170"/>
            <a:ext cx="9720000" cy="720000"/>
          </a:xfrm>
        </p:spPr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539" y="2234761"/>
            <a:ext cx="5851634" cy="3600000"/>
          </a:xfrm>
        </p:spPr>
        <p:txBody>
          <a:bodyPr/>
          <a:lstStyle/>
          <a:p>
            <a:r>
              <a:rPr lang="en-US" sz="2000" dirty="0"/>
              <a:t>All </a:t>
            </a:r>
            <a:r>
              <a:rPr lang="en-US" sz="2000" i="1" dirty="0"/>
              <a:t>Food – a fact of life </a:t>
            </a:r>
            <a:r>
              <a:rPr lang="en-US" sz="2000" dirty="0"/>
              <a:t>resources are editable!</a:t>
            </a:r>
          </a:p>
          <a:p>
            <a:r>
              <a:rPr lang="en-US" sz="2000" dirty="0"/>
              <a:t>Resources cover healthy eating, cooking and where food comes from, for ages 3-5 years to 14-16 years – you choose the resources to suit your pupils’ needs.</a:t>
            </a:r>
          </a:p>
          <a:p>
            <a:r>
              <a:rPr lang="en-US" sz="2000" dirty="0">
                <a:hlinkClick r:id="rId2"/>
              </a:rPr>
              <a:t>Knowledge </a:t>
            </a:r>
            <a:r>
              <a:rPr lang="en-US" sz="2000" dirty="0" err="1">
                <a:hlinkClick r:id="rId2"/>
              </a:rPr>
              <a:t>organisers</a:t>
            </a:r>
            <a:r>
              <a:rPr lang="en-US" sz="2000" dirty="0"/>
              <a:t>.</a:t>
            </a:r>
          </a:p>
          <a:p>
            <a:r>
              <a:rPr lang="en-US" sz="2000" dirty="0">
                <a:hlinkClick r:id="rId3"/>
              </a:rPr>
              <a:t>Activity packs</a:t>
            </a:r>
            <a:r>
              <a:rPr lang="en-US" sz="2000" dirty="0"/>
              <a:t>. </a:t>
            </a:r>
          </a:p>
          <a:p>
            <a:r>
              <a:rPr lang="en-US" sz="2000" dirty="0">
                <a:hlinkClick r:id="rId4"/>
              </a:rPr>
              <a:t>Learn with stories</a:t>
            </a:r>
            <a:r>
              <a:rPr lang="en-US" sz="2000" dirty="0"/>
              <a:t>.</a:t>
            </a:r>
          </a:p>
          <a:p>
            <a:r>
              <a:rPr lang="en-US" sz="2000" dirty="0">
                <a:hlinkClick r:id="rId5"/>
              </a:rPr>
              <a:t>Videos</a:t>
            </a:r>
            <a:r>
              <a:rPr lang="en-US" sz="2000" dirty="0"/>
              <a:t> and </a:t>
            </a:r>
            <a:r>
              <a:rPr lang="en-US" sz="2000" dirty="0">
                <a:hlinkClick r:id="rId6"/>
              </a:rPr>
              <a:t>interactive games</a:t>
            </a:r>
            <a:r>
              <a:rPr lang="en-US" sz="2000" dirty="0"/>
              <a:t>. </a:t>
            </a:r>
          </a:p>
          <a:p>
            <a:r>
              <a:rPr lang="en-US" sz="2000" dirty="0">
                <a:hlinkClick r:id="rId7"/>
              </a:rPr>
              <a:t>BTEC Home Cooking skills Level 1 and 2 resources mapping document</a:t>
            </a:r>
            <a:r>
              <a:rPr lang="en-US" sz="2000" dirty="0"/>
              <a:t>. 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580" y="4497630"/>
            <a:ext cx="2429120" cy="168859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295" y="4289335"/>
            <a:ext cx="1481104" cy="210518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1021" y="1700831"/>
            <a:ext cx="3468514" cy="245717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305589" y="4289335"/>
            <a:ext cx="1494209" cy="210518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7175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22" y="1252100"/>
            <a:ext cx="9720000" cy="720000"/>
          </a:xfrm>
        </p:spPr>
        <p:txBody>
          <a:bodyPr/>
          <a:lstStyle/>
          <a:p>
            <a:r>
              <a:rPr lang="en-US" sz="3400" dirty="0"/>
              <a:t>Support for your professional development</a:t>
            </a:r>
            <a:endParaRPr lang="en-GB" sz="3400" i="1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9896" y="2049424"/>
            <a:ext cx="675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Reflection documents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develop reflective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 for staff at all career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an opportunity to reflect on personal practice and identify future actions.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also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resources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support needs analysis and planning your own professional journey based on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Teaching food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primary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secondary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schools: A framework of knowledge and skills.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431" y="1972100"/>
            <a:ext cx="4046741" cy="3314603"/>
          </a:xfrm>
          <a:prstGeom prst="rect">
            <a:avLst/>
          </a:prstGeom>
          <a:noFill/>
          <a:ln w="25400">
            <a:solidFill>
              <a:srgbClr val="F33DA5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797159" y="5496910"/>
            <a:ext cx="266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Reflection documents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4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/>
              <a:t>Sources of support and further information 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12490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Three pages of websites and useful information/documents that support each of the characteristics can be found at the end of the guide. 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77" y="2571092"/>
            <a:ext cx="2558610" cy="367848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358485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22" y="1252100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The future</a:t>
            </a:r>
            <a:endParaRPr lang="en-US" dirty="0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1567" y="2289506"/>
            <a:ext cx="5990466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We are planning to develop resources … what would be useful?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What should be our focus, as we know that there are many needs?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For example: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Communication skills – numeracy and literacy, via food context?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Step-by-step recipes?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Simple worksheets, which are editable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Series of photos and illustrations (with labels)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028" y="2110390"/>
            <a:ext cx="3625412" cy="3579326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01777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572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Characteristics of good practice when teaching food and nutrition education to pupils with additional needs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5" y="1535859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Covered in today’s webinar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936" y="2372859"/>
            <a:ext cx="5728727" cy="40790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Development of the Characteristics of good practice guide.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12 Characteristics of good practice.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Supporting pupils to develop skills for independent living and meaningful employment, particularly in catering and hospitality.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Resources for use with pupils with additional needs and professional development support available from </a:t>
            </a:r>
            <a:r>
              <a:rPr lang="en-US" sz="2000" i="1" dirty="0"/>
              <a:t>Food – a fact of life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Suggestions for further reading and sources of information.</a:t>
            </a:r>
            <a:endParaRPr lang="en-GB" sz="20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78B38AD-266C-49FB-8750-0C05E497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196" y="1892664"/>
            <a:ext cx="3190875" cy="432266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8787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Development of the Characteristics guide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group of children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C67A9443-9917-43B9-A249-A6E9ECA4D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92" r="23212"/>
          <a:stretch/>
        </p:blipFill>
        <p:spPr>
          <a:xfrm>
            <a:off x="8194644" y="2232028"/>
            <a:ext cx="3544337" cy="3819449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756A7759-9721-4C2F-AED6-FB80C8049B32}"/>
              </a:ext>
            </a:extLst>
          </p:cNvPr>
          <p:cNvSpPr txBox="1">
            <a:spLocks/>
          </p:cNvSpPr>
          <p:nvPr/>
        </p:nvSpPr>
        <p:spPr>
          <a:xfrm>
            <a:off x="1023842" y="2301421"/>
            <a:ext cx="5937234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/>
            <a:r>
              <a:rPr lang="en-US" sz="2000" dirty="0">
                <a:latin typeface="Arial"/>
                <a:cs typeface="Arial"/>
              </a:rPr>
              <a:t>Showcase good practice</a:t>
            </a:r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Support pupils with additional needs, via teachers</a:t>
            </a:r>
            <a:endParaRPr lang="en-US" sz="2000" dirty="0">
              <a:cs typeface="Arial"/>
            </a:endParaRPr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Focus on food and nutrition education </a:t>
            </a:r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Build on work in two previous guides (primary and secondary)</a:t>
            </a:r>
            <a:endParaRPr lang="en-US" sz="2000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Work with an expert panel (teachers, awarding </a:t>
            </a:r>
            <a:r>
              <a:rPr lang="en-US" sz="2000" dirty="0" err="1">
                <a:latin typeface="Arial"/>
                <a:cs typeface="Arial"/>
              </a:rPr>
              <a:t>organisations</a:t>
            </a:r>
            <a:r>
              <a:rPr lang="en-US" sz="2000" dirty="0">
                <a:latin typeface="Arial"/>
                <a:cs typeface="Arial"/>
              </a:rPr>
              <a:t>, training providers ...)</a:t>
            </a:r>
            <a:endParaRPr lang="en-US" sz="2000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Talk to teachers, obtain case studies </a:t>
            </a:r>
            <a:endParaRPr lang="en-US" sz="2000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Focus on the individual needs of the pupil</a:t>
            </a:r>
            <a:endParaRPr lang="en-US" sz="2000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Use in special and mainstream schools</a:t>
            </a:r>
            <a:endParaRPr lang="en-US" sz="2000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UK wide (additional needs)</a:t>
            </a:r>
          </a:p>
          <a:p>
            <a:pPr marL="213995" indent="-213995"/>
            <a:endParaRPr lang="en-US" sz="2000" dirty="0">
              <a:latin typeface="Arial"/>
              <a:cs typeface="Arial"/>
            </a:endParaRPr>
          </a:p>
          <a:p>
            <a:pPr marL="213995" indent="-213995">
              <a:buNone/>
            </a:pPr>
            <a:endParaRPr lang="en-US" sz="2000" dirty="0"/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5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>
                <a:latin typeface="Arial"/>
                <a:cs typeface="Arial"/>
              </a:rPr>
              <a:t>What does the guide aim to do?</a:t>
            </a:r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756A7759-9721-4C2F-AED6-FB80C8049B32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6544452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b="1" dirty="0">
                <a:latin typeface="Arial"/>
                <a:cs typeface="Arial"/>
              </a:rPr>
              <a:t>Define the key characteristics of good practice</a:t>
            </a:r>
            <a:r>
              <a:rPr lang="en-US" sz="2000" dirty="0">
                <a:latin typeface="Arial"/>
                <a:cs typeface="Arial"/>
              </a:rPr>
              <a:t> that are specific to teaching food and nutrition to pupils with additional needs.</a:t>
            </a:r>
            <a:endParaRPr lang="en-US" dirty="0"/>
          </a:p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b="1" dirty="0">
                <a:latin typeface="Arial"/>
                <a:cs typeface="Arial"/>
              </a:rPr>
              <a:t>Exemplify these characteristics</a:t>
            </a:r>
            <a:r>
              <a:rPr lang="en-US" sz="2000" dirty="0">
                <a:latin typeface="Arial"/>
                <a:cs typeface="Arial"/>
              </a:rPr>
              <a:t> of good practice in UK schools, both special and mainstream.</a:t>
            </a:r>
            <a:endParaRPr lang="en-US" dirty="0"/>
          </a:p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b="1" dirty="0">
                <a:latin typeface="Arial"/>
                <a:cs typeface="Arial"/>
              </a:rPr>
              <a:t>Identify exemplary practice</a:t>
            </a:r>
            <a:r>
              <a:rPr lang="en-US" sz="2000" dirty="0">
                <a:latin typeface="Arial"/>
                <a:cs typeface="Arial"/>
              </a:rPr>
              <a:t> and the school staff who could take responsibility for leading or enabling the practice, e.g. governor/head teacher/senior leadership team; curriculum lead/coordinator; special needs coordinator (SENCo); or class teacher/teaching assistant.</a:t>
            </a:r>
            <a:endParaRPr lang="en-US" dirty="0"/>
          </a:p>
          <a:p>
            <a:pPr marL="213995" indent="-213995">
              <a:buNone/>
            </a:pPr>
            <a:endParaRPr lang="en-US" sz="2000" dirty="0"/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B768486-CF05-455A-9C8F-CE425B86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35" y="1861239"/>
            <a:ext cx="3952875" cy="431336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11576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>
                <a:latin typeface="Arial"/>
                <a:cs typeface="Arial"/>
              </a:rPr>
              <a:t>What does the guide aim to do?</a:t>
            </a:r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756A7759-9721-4C2F-AED6-FB80C8049B32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6413483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/>
            <a:r>
              <a:rPr lang="en-US" sz="2000" b="1" dirty="0">
                <a:latin typeface="Arial"/>
                <a:cs typeface="Arial"/>
              </a:rPr>
              <a:t>Highlight the key features</a:t>
            </a:r>
            <a:r>
              <a:rPr lang="en-US" sz="2000" dirty="0">
                <a:latin typeface="Arial"/>
                <a:cs typeface="Arial"/>
              </a:rPr>
              <a:t> of achieving these characteristics, showing </a:t>
            </a:r>
            <a:r>
              <a:rPr lang="en-US" sz="2000" b="1" dirty="0">
                <a:latin typeface="Arial"/>
                <a:cs typeface="Arial"/>
              </a:rPr>
              <a:t>how these can be put into practice</a:t>
            </a:r>
            <a:r>
              <a:rPr lang="en-US" sz="2000" dirty="0">
                <a:latin typeface="Arial"/>
                <a:cs typeface="Arial"/>
              </a:rPr>
              <a:t>, with case studies and suggestions of how to develop these for the future.</a:t>
            </a:r>
            <a:endParaRPr lang="en-US"/>
          </a:p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b="1" dirty="0">
                <a:latin typeface="Arial"/>
                <a:cs typeface="Arial"/>
              </a:rPr>
              <a:t>Support teachers that teach pupils with additional needs</a:t>
            </a:r>
            <a:r>
              <a:rPr lang="en-US" sz="2000" dirty="0">
                <a:latin typeface="Arial"/>
                <a:cs typeface="Arial"/>
              </a:rPr>
              <a:t>, especially those who are newly qualified.</a:t>
            </a:r>
            <a:endParaRPr lang="en-US" dirty="0"/>
          </a:p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• Enable </a:t>
            </a:r>
            <a:r>
              <a:rPr lang="en-US" sz="2000" dirty="0" err="1">
                <a:latin typeface="Arial"/>
                <a:cs typeface="Arial"/>
              </a:rPr>
              <a:t>practising</a:t>
            </a:r>
            <a:r>
              <a:rPr lang="en-US" sz="2000" dirty="0">
                <a:latin typeface="Arial"/>
                <a:cs typeface="Arial"/>
              </a:rPr>
              <a:t> teachers to </a:t>
            </a:r>
            <a:r>
              <a:rPr lang="en-US" sz="2000" b="1" dirty="0">
                <a:latin typeface="Arial"/>
                <a:cs typeface="Arial"/>
              </a:rPr>
              <a:t>audit their own practice</a:t>
            </a:r>
            <a:r>
              <a:rPr lang="en-US" sz="2000" dirty="0">
                <a:latin typeface="Arial"/>
                <a:cs typeface="Arial"/>
              </a:rPr>
              <a:t>, to plan and implement personal and professional development goals.</a:t>
            </a:r>
            <a:endParaRPr lang="en-US" dirty="0"/>
          </a:p>
          <a:p>
            <a:pPr marL="213995" indent="-213995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A18D96-51E0-4A45-84FE-62368E36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086" y="1839153"/>
            <a:ext cx="3562350" cy="4408418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40946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>
                <a:latin typeface="Arial"/>
                <a:cs typeface="Arial"/>
              </a:rPr>
              <a:t>The Characteristics - overview</a:t>
            </a:r>
            <a:endParaRPr lang="en-US" sz="340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3E1D285A-DE76-4974-B5E8-033EAC7BB9A9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6843087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/>
            <a:r>
              <a:rPr lang="en-US" sz="2000" dirty="0">
                <a:latin typeface="Arial"/>
                <a:cs typeface="Arial"/>
              </a:rPr>
              <a:t>The guide sets out </a:t>
            </a:r>
            <a:r>
              <a:rPr lang="en-US" sz="2000" b="1" dirty="0">
                <a:latin typeface="Arial"/>
                <a:cs typeface="Arial"/>
              </a:rPr>
              <a:t>12 key characteristics</a:t>
            </a:r>
            <a:r>
              <a:rPr lang="en-US" sz="2000" dirty="0">
                <a:latin typeface="Arial"/>
                <a:cs typeface="Arial"/>
              </a:rPr>
              <a:t>, with exemplification, but it is acknowledged that other characteristics and practice exists. 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The guide is </a:t>
            </a:r>
            <a:r>
              <a:rPr lang="en-US" sz="2000" b="1" dirty="0">
                <a:latin typeface="Arial"/>
                <a:cs typeface="Arial"/>
              </a:rPr>
              <a:t>not an exhaustive or static list</a:t>
            </a:r>
            <a:r>
              <a:rPr lang="en-US" sz="2000" dirty="0">
                <a:latin typeface="Arial"/>
                <a:cs typeface="Arial"/>
              </a:rPr>
              <a:t> to be followed rigorously. It is </a:t>
            </a:r>
            <a:r>
              <a:rPr lang="en-US" sz="2000" b="1" dirty="0">
                <a:latin typeface="Arial"/>
                <a:cs typeface="Arial"/>
              </a:rPr>
              <a:t>a starting point </a:t>
            </a:r>
            <a:r>
              <a:rPr lang="en-US" sz="2000" dirty="0">
                <a:latin typeface="Arial"/>
                <a:cs typeface="Arial"/>
              </a:rPr>
              <a:t>to support reflection of current practice in order to further develop teaching and learning. </a:t>
            </a:r>
            <a:endParaRPr lang="en-US" dirty="0"/>
          </a:p>
          <a:p>
            <a:pPr marL="213995" indent="-213995"/>
            <a:r>
              <a:rPr lang="en-US" sz="2000" b="1" dirty="0">
                <a:latin typeface="Arial"/>
                <a:cs typeface="Arial"/>
              </a:rPr>
              <a:t>Considerations for teaching pupils with additional needs are also included</a:t>
            </a:r>
            <a:r>
              <a:rPr lang="en-US" sz="2000" dirty="0">
                <a:latin typeface="Arial"/>
                <a:cs typeface="Arial"/>
              </a:rPr>
              <a:t> for each key characteristic.</a:t>
            </a:r>
            <a:endParaRPr lang="en-US" sz="2000" dirty="0"/>
          </a:p>
          <a:p>
            <a:pPr marL="213995" indent="-213995"/>
            <a:r>
              <a:rPr lang="en-US" sz="2000" b="1" dirty="0">
                <a:latin typeface="Arial"/>
                <a:cs typeface="Arial"/>
              </a:rPr>
              <a:t>Four sections per characteristic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i="1" dirty="0">
                <a:latin typeface="Arial"/>
                <a:cs typeface="Arial"/>
              </a:rPr>
              <a:t>Overview, Case study, Putting the characteristic into practice,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i="1" dirty="0">
                <a:latin typeface="Arial"/>
                <a:cs typeface="Arial"/>
              </a:rPr>
              <a:t>Exemplary practice. 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36D6EB9-8E50-4365-9FEB-3A415D8E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06" y="1765744"/>
            <a:ext cx="3183731" cy="453856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17842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 dirty="0">
                <a:latin typeface="Arial"/>
                <a:cs typeface="Arial"/>
              </a:rPr>
              <a:t>The 12 Characteristics</a:t>
            </a:r>
            <a:endParaRPr lang="en-US" sz="3400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3E1D285A-DE76-4974-B5E8-033EAC7BB9A9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4699961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1. Developing professional competence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2. Taking a whole school approach</a:t>
            </a:r>
            <a:endParaRPr lang="en-US" dirty="0" err="1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3. Knowing your pupils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4. Teaching the curriculum</a:t>
            </a:r>
            <a:endParaRPr lang="en-US" sz="2000" dirty="0">
              <a:cs typeface="Arial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5. Developing skills for independent living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6. Developing skills for work</a:t>
            </a:r>
            <a:endParaRPr lang="en-US" sz="2000" dirty="0">
              <a:cs typeface="Arial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7. Running practical food lessons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8. Establishing food hygiene and safety practice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0D2632E-B4BB-4D08-8597-E1157E6EE293}"/>
              </a:ext>
            </a:extLst>
          </p:cNvPr>
          <p:cNvSpPr txBox="1">
            <a:spLocks/>
          </p:cNvSpPr>
          <p:nvPr/>
        </p:nvSpPr>
        <p:spPr>
          <a:xfrm>
            <a:off x="6317181" y="2372858"/>
            <a:ext cx="5742949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9. Developing practical food skills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10. Explore where food comes from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11. Healthy eating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12. Making choices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2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91" y="1258928"/>
            <a:ext cx="9720000" cy="720000"/>
          </a:xfrm>
        </p:spPr>
        <p:txBody>
          <a:bodyPr/>
          <a:lstStyle/>
          <a:p>
            <a:r>
              <a:rPr lang="en-US" sz="3400">
                <a:latin typeface="Arial"/>
                <a:cs typeface="Arial"/>
              </a:rPr>
              <a:t>How can the guide be used?</a:t>
            </a:r>
            <a:endParaRPr lang="en-US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605" y="1978928"/>
            <a:ext cx="7293007" cy="4267951"/>
          </a:xfrm>
        </p:spPr>
        <p:txBody>
          <a:bodyPr/>
          <a:lstStyle/>
          <a:p>
            <a:pPr marL="213995" indent="-213995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3E1D285A-DE76-4974-B5E8-033EAC7BB9A9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9236242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C0D5CFD8-56E4-4133-A537-4513EC6BC43C}"/>
              </a:ext>
            </a:extLst>
          </p:cNvPr>
          <p:cNvSpPr txBox="1">
            <a:spLocks/>
          </p:cNvSpPr>
          <p:nvPr/>
        </p:nvSpPr>
        <p:spPr>
          <a:xfrm>
            <a:off x="1011936" y="2372859"/>
            <a:ext cx="8309935" cy="4079032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None/>
            </a:pPr>
            <a:r>
              <a:rPr lang="en-US" sz="2000" dirty="0">
                <a:latin typeface="Arial"/>
                <a:cs typeface="Arial"/>
              </a:rPr>
              <a:t>The  guide could be used in a variety of ways, such as: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ensuring that the </a:t>
            </a:r>
            <a:r>
              <a:rPr lang="en-US" sz="2000" b="1" dirty="0">
                <a:latin typeface="Arial"/>
                <a:cs typeface="Arial"/>
              </a:rPr>
              <a:t>teaching of food and nutrition is pupil-</a:t>
            </a:r>
            <a:r>
              <a:rPr lang="en-US" sz="2000" b="1" dirty="0" err="1">
                <a:latin typeface="Arial"/>
                <a:cs typeface="Arial"/>
              </a:rPr>
              <a:t>centred</a:t>
            </a:r>
            <a:r>
              <a:rPr lang="en-US" sz="2000" dirty="0">
                <a:latin typeface="Arial"/>
                <a:cs typeface="Arial"/>
              </a:rPr>
              <a:t> and appropriate for a </a:t>
            </a:r>
            <a:r>
              <a:rPr lang="en-US" sz="2000" b="1" dirty="0">
                <a:latin typeface="Arial"/>
                <a:cs typeface="Arial"/>
              </a:rPr>
              <a:t>pupil’s own learning journey</a:t>
            </a:r>
            <a:r>
              <a:rPr lang="en-US" sz="2000" dirty="0">
                <a:latin typeface="Arial"/>
                <a:cs typeface="Arial"/>
              </a:rPr>
              <a:t>;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developing pupils’ </a:t>
            </a:r>
            <a:r>
              <a:rPr lang="en-US" sz="2000" b="1" dirty="0">
                <a:latin typeface="Arial"/>
                <a:cs typeface="Arial"/>
              </a:rPr>
              <a:t>skills for independent living</a:t>
            </a:r>
            <a:r>
              <a:rPr lang="en-US" sz="2000" dirty="0">
                <a:latin typeface="Arial"/>
                <a:cs typeface="Arial"/>
              </a:rPr>
              <a:t> and the </a:t>
            </a:r>
            <a:r>
              <a:rPr lang="en-US" sz="2000" b="1" dirty="0">
                <a:latin typeface="Arial"/>
                <a:cs typeface="Arial"/>
              </a:rPr>
              <a:t>world of work</a:t>
            </a:r>
            <a:r>
              <a:rPr lang="en-US" sz="2000" dirty="0">
                <a:latin typeface="Arial"/>
                <a:cs typeface="Arial"/>
              </a:rPr>
              <a:t>, especially within catering and hospitality;</a:t>
            </a:r>
            <a:endParaRPr lang="en-US" dirty="0"/>
          </a:p>
          <a:p>
            <a:pPr marL="213995" indent="-213995"/>
            <a:r>
              <a:rPr lang="en-US" sz="2000" b="1" dirty="0">
                <a:latin typeface="Arial"/>
                <a:cs typeface="Arial"/>
              </a:rPr>
              <a:t>showcasing good practice</a:t>
            </a:r>
            <a:r>
              <a:rPr lang="en-US" sz="2000" dirty="0">
                <a:latin typeface="Arial"/>
                <a:cs typeface="Arial"/>
              </a:rPr>
              <a:t> through defined characteristics;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encouraging the consideration of other characteristics of good practice, leading to further discussion and implementation;</a:t>
            </a:r>
            <a:endParaRPr lang="en-US" dirty="0"/>
          </a:p>
          <a:p>
            <a:pPr marL="213995" indent="-213995"/>
            <a:r>
              <a:rPr lang="en-US" sz="2000" b="1" dirty="0">
                <a:latin typeface="Arial"/>
                <a:cs typeface="Arial"/>
              </a:rPr>
              <a:t>promoting lifelong personal and professional development</a:t>
            </a:r>
            <a:r>
              <a:rPr lang="en-US" sz="2000" dirty="0">
                <a:latin typeface="Arial"/>
                <a:cs typeface="Arial"/>
              </a:rPr>
              <a:t>, helping individuals to audit their knowledge and skill set;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developing the </a:t>
            </a:r>
            <a:r>
              <a:rPr lang="en-US" sz="2000" b="1" dirty="0">
                <a:latin typeface="Arial"/>
                <a:cs typeface="Arial"/>
              </a:rPr>
              <a:t>management of food and nutrition teaching</a:t>
            </a:r>
            <a:r>
              <a:rPr lang="en-US" sz="2000" dirty="0">
                <a:latin typeface="Arial"/>
                <a:cs typeface="Arial"/>
              </a:rPr>
              <a:t>;</a:t>
            </a:r>
            <a:endParaRPr lang="en-US" dirty="0"/>
          </a:p>
          <a:p>
            <a:pPr marL="213995" indent="-213995"/>
            <a:r>
              <a:rPr lang="en-US" sz="2000" dirty="0">
                <a:latin typeface="Arial"/>
                <a:cs typeface="Arial"/>
              </a:rPr>
              <a:t>acknowledging the role of the teacher in the </a:t>
            </a:r>
            <a:r>
              <a:rPr lang="en-US" sz="2000" b="1" dirty="0">
                <a:latin typeface="Arial"/>
                <a:cs typeface="Arial"/>
              </a:rPr>
              <a:t>whole school approach</a:t>
            </a:r>
            <a:r>
              <a:rPr lang="en-US" sz="2000" dirty="0">
                <a:latin typeface="Arial"/>
                <a:cs typeface="Arial"/>
              </a:rPr>
              <a:t> to health and wellbeing.</a:t>
            </a:r>
            <a:endParaRPr lang="en-US" dirty="0"/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0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1267704"/>
            <a:ext cx="9720000" cy="720000"/>
          </a:xfrm>
        </p:spPr>
        <p:txBody>
          <a:bodyPr/>
          <a:lstStyle/>
          <a:p>
            <a:r>
              <a:rPr lang="en-US" sz="3400" dirty="0"/>
              <a:t>The Characteristics of good practice</a:t>
            </a:r>
            <a:endParaRPr lang="en-GB" sz="3400" i="1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462F2456-A217-44C6-A807-DD5530E01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2390624"/>
            <a:ext cx="6756400" cy="384272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7100" y="2159271"/>
            <a:ext cx="77124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use this guide in practice?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Governors, head teachers and senior leadership teams – ensure provision is inclusive, pupil and family-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appropriately funded.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Trainee and newly qualified teachers/teaching assistants – determine your future practice.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experienced teachers/teaching assistants – check and reflect on your current practice and identify future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 training providers – design your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set assignments, use as a framework for classroom observations or trainee assessment. 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52" y="1764338"/>
            <a:ext cx="3033196" cy="3984820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70428" y="5833241"/>
            <a:ext cx="29113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guide supports the aims of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Early Careers Framework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78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B5326-6A8A-4ECA-8AB8-CA0CD768E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BC0D5-8915-4AD8-A6C0-3960C8FE24FF}">
  <ds:schemaRefs>
    <ds:schemaRef ds:uri="http://purl.org/dc/elements/1.1/"/>
    <ds:schemaRef ds:uri="http://schemas.microsoft.com/office/2006/documentManagement/types"/>
    <ds:schemaRef ds:uri="ead97cfe-a968-427f-b02b-893e6ba0355a"/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1818</TotalTime>
  <Words>1175</Words>
  <Application>Microsoft Office PowerPoint</Application>
  <PresentationFormat>Widescreen</PresentationFormat>
  <Paragraphs>141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Characteristics of good practice in teaching food and nutrition education to pupils with additional needs</vt:lpstr>
      <vt:lpstr>Covered in today’s webinar</vt:lpstr>
      <vt:lpstr>Development of the Characteristics guide</vt:lpstr>
      <vt:lpstr>What does the guide aim to do?</vt:lpstr>
      <vt:lpstr>What does the guide aim to do?</vt:lpstr>
      <vt:lpstr>The Characteristics - overview</vt:lpstr>
      <vt:lpstr>The 12 Characteristics</vt:lpstr>
      <vt:lpstr>How can the guide be used?</vt:lpstr>
      <vt:lpstr>The Characteristics of good practice</vt:lpstr>
      <vt:lpstr>Knowing your pupils</vt:lpstr>
      <vt:lpstr>Developing skills for independent living</vt:lpstr>
      <vt:lpstr>Developing skills for work</vt:lpstr>
      <vt:lpstr>Practical food skills chart </vt:lpstr>
      <vt:lpstr>Food – a fact of life resources</vt:lpstr>
      <vt:lpstr>Support for your professional development</vt:lpstr>
      <vt:lpstr>Sources of support and further information </vt:lpstr>
      <vt:lpstr>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478</cp:revision>
  <cp:lastPrinted>2019-09-19T12:37:07Z</cp:lastPrinted>
  <dcterms:created xsi:type="dcterms:W3CDTF">2017-10-26T16:07:58Z</dcterms:created>
  <dcterms:modified xsi:type="dcterms:W3CDTF">2021-05-27T08:48:20Z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