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sldIdLst>
    <p:sldId id="297" r:id="rId5"/>
    <p:sldId id="284" r:id="rId6"/>
    <p:sldId id="287" r:id="rId7"/>
    <p:sldId id="314" r:id="rId8"/>
    <p:sldId id="315" r:id="rId9"/>
    <p:sldId id="308" r:id="rId10"/>
    <p:sldId id="309" r:id="rId11"/>
    <p:sldId id="316" r:id="rId12"/>
    <p:sldId id="291" r:id="rId13"/>
    <p:sldId id="294" r:id="rId14"/>
    <p:sldId id="304" r:id="rId15"/>
    <p:sldId id="307" r:id="rId16"/>
    <p:sldId id="298" r:id="rId17"/>
    <p:sldId id="305" r:id="rId18"/>
    <p:sldId id="318" r:id="rId19"/>
    <p:sldId id="310" r:id="rId20"/>
    <p:sldId id="303" r:id="rId21"/>
    <p:sldId id="320" r:id="rId22"/>
    <p:sldId id="319" r:id="rId23"/>
    <p:sldId id="313" r:id="rId24"/>
    <p:sldId id="321" r:id="rId25"/>
    <p:sldId id="278" r:id="rId2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B058"/>
    <a:srgbClr val="F6F6F6"/>
    <a:srgbClr val="F5F5F5"/>
    <a:srgbClr val="FDC92F"/>
    <a:srgbClr val="E538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255A5C-3995-4054-976D-0A9AD29C58F6}" v="6" dt="2021-06-09T07:44:08.628"/>
    <p1510:client id="{86918318-54C6-4482-A3E5-86D9EA5321C0}" v="528" dt="2021-06-08T15:17:55.8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95"/>
    <p:restoredTop sz="95833"/>
  </p:normalViewPr>
  <p:slideViewPr>
    <p:cSldViewPr snapToGrid="0" snapToObjects="1">
      <p:cViewPr varScale="1">
        <p:scale>
          <a:sx n="99" d="100"/>
          <a:sy n="99" d="100"/>
        </p:scale>
        <p:origin x="10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Theobald" userId="e5e96d6a-dffb-4be3-a7c9-5724c0a71d0d" providerId="ADAL" clId="{7D6AE5DB-B8D5-4F9D-815F-4AA99E7B88CF}"/>
    <pc:docChg chg="undo custSel delSld modSld sldOrd">
      <pc:chgData name="Claire Theobald" userId="e5e96d6a-dffb-4be3-a7c9-5724c0a71d0d" providerId="ADAL" clId="{7D6AE5DB-B8D5-4F9D-815F-4AA99E7B88CF}" dt="2021-06-04T14:17:32.158" v="4137" actId="20577"/>
      <pc:docMkLst>
        <pc:docMk/>
      </pc:docMkLst>
      <pc:sldChg chg="del">
        <pc:chgData name="Claire Theobald" userId="e5e96d6a-dffb-4be3-a7c9-5724c0a71d0d" providerId="ADAL" clId="{7D6AE5DB-B8D5-4F9D-815F-4AA99E7B88CF}" dt="2021-06-04T13:38:19.284" v="3789" actId="47"/>
        <pc:sldMkLst>
          <pc:docMk/>
          <pc:sldMk cId="1835506230" sldId="257"/>
        </pc:sldMkLst>
      </pc:sldChg>
      <pc:sldChg chg="del">
        <pc:chgData name="Claire Theobald" userId="e5e96d6a-dffb-4be3-a7c9-5724c0a71d0d" providerId="ADAL" clId="{7D6AE5DB-B8D5-4F9D-815F-4AA99E7B88CF}" dt="2021-06-04T13:38:19.949" v="3790" actId="47"/>
        <pc:sldMkLst>
          <pc:docMk/>
          <pc:sldMk cId="1545370175" sldId="258"/>
        </pc:sldMkLst>
      </pc:sldChg>
      <pc:sldChg chg="ord">
        <pc:chgData name="Claire Theobald" userId="e5e96d6a-dffb-4be3-a7c9-5724c0a71d0d" providerId="ADAL" clId="{7D6AE5DB-B8D5-4F9D-815F-4AA99E7B88CF}" dt="2021-06-04T12:56:53.179" v="2811"/>
        <pc:sldMkLst>
          <pc:docMk/>
          <pc:sldMk cId="2498449847" sldId="264"/>
        </pc:sldMkLst>
      </pc:sldChg>
      <pc:sldChg chg="modSp mod">
        <pc:chgData name="Claire Theobald" userId="e5e96d6a-dffb-4be3-a7c9-5724c0a71d0d" providerId="ADAL" clId="{7D6AE5DB-B8D5-4F9D-815F-4AA99E7B88CF}" dt="2021-06-04T14:15:30.279" v="4102" actId="20577"/>
        <pc:sldMkLst>
          <pc:docMk/>
          <pc:sldMk cId="213333460" sldId="278"/>
        </pc:sldMkLst>
        <pc:spChg chg="mod">
          <ac:chgData name="Claire Theobald" userId="e5e96d6a-dffb-4be3-a7c9-5724c0a71d0d" providerId="ADAL" clId="{7D6AE5DB-B8D5-4F9D-815F-4AA99E7B88CF}" dt="2021-06-04T14:15:30.279" v="4102" actId="20577"/>
          <ac:spMkLst>
            <pc:docMk/>
            <pc:sldMk cId="213333460" sldId="278"/>
            <ac:spMk id="2" creationId="{6591C189-ADE1-9245-9053-9E690E565D00}"/>
          </ac:spMkLst>
        </pc:spChg>
      </pc:sldChg>
      <pc:sldChg chg="addSp modSp mod">
        <pc:chgData name="Claire Theobald" userId="e5e96d6a-dffb-4be3-a7c9-5724c0a71d0d" providerId="ADAL" clId="{7D6AE5DB-B8D5-4F9D-815F-4AA99E7B88CF}" dt="2021-06-04T14:17:32.158" v="4137" actId="20577"/>
        <pc:sldMkLst>
          <pc:docMk/>
          <pc:sldMk cId="433890173" sldId="284"/>
        </pc:sldMkLst>
        <pc:spChg chg="mod">
          <ac:chgData name="Claire Theobald" userId="e5e96d6a-dffb-4be3-a7c9-5724c0a71d0d" providerId="ADAL" clId="{7D6AE5DB-B8D5-4F9D-815F-4AA99E7B88CF}" dt="2021-06-04T09:42:35.107" v="388" actId="113"/>
          <ac:spMkLst>
            <pc:docMk/>
            <pc:sldMk cId="433890173" sldId="284"/>
            <ac:spMk id="2" creationId="{467259AD-8722-6E48-9C92-74E659293643}"/>
          </ac:spMkLst>
        </pc:spChg>
        <pc:spChg chg="mod">
          <ac:chgData name="Claire Theobald" userId="e5e96d6a-dffb-4be3-a7c9-5724c0a71d0d" providerId="ADAL" clId="{7D6AE5DB-B8D5-4F9D-815F-4AA99E7B88CF}" dt="2021-06-04T14:01:15.445" v="3931" actId="20577"/>
          <ac:spMkLst>
            <pc:docMk/>
            <pc:sldMk cId="433890173" sldId="284"/>
            <ac:spMk id="4" creationId="{708F4AD0-E676-0E46-B35E-30E46BB1FFEF}"/>
          </ac:spMkLst>
        </pc:spChg>
        <pc:spChg chg="add mod">
          <ac:chgData name="Claire Theobald" userId="e5e96d6a-dffb-4be3-a7c9-5724c0a71d0d" providerId="ADAL" clId="{7D6AE5DB-B8D5-4F9D-815F-4AA99E7B88CF}" dt="2021-06-04T14:17:32.158" v="4137" actId="20577"/>
          <ac:spMkLst>
            <pc:docMk/>
            <pc:sldMk cId="433890173" sldId="284"/>
            <ac:spMk id="5" creationId="{389744E5-5751-46D5-B899-3F6DA862CA84}"/>
          </ac:spMkLst>
        </pc:spChg>
      </pc:sldChg>
      <pc:sldChg chg="addSp delSp modSp mod">
        <pc:chgData name="Claire Theobald" userId="e5e96d6a-dffb-4be3-a7c9-5724c0a71d0d" providerId="ADAL" clId="{7D6AE5DB-B8D5-4F9D-815F-4AA99E7B88CF}" dt="2021-06-04T12:32:20.013" v="2095" actId="1076"/>
        <pc:sldMkLst>
          <pc:docMk/>
          <pc:sldMk cId="2689269343" sldId="287"/>
        </pc:sldMkLst>
        <pc:spChg chg="mod">
          <ac:chgData name="Claire Theobald" userId="e5e96d6a-dffb-4be3-a7c9-5724c0a71d0d" providerId="ADAL" clId="{7D6AE5DB-B8D5-4F9D-815F-4AA99E7B88CF}" dt="2021-06-04T09:42:31.102" v="387" actId="113"/>
          <ac:spMkLst>
            <pc:docMk/>
            <pc:sldMk cId="2689269343" sldId="287"/>
            <ac:spMk id="5" creationId="{2842F3BA-3A3F-C846-8650-5E7C53723735}"/>
          </ac:spMkLst>
        </pc:spChg>
        <pc:spChg chg="mod">
          <ac:chgData name="Claire Theobald" userId="e5e96d6a-dffb-4be3-a7c9-5724c0a71d0d" providerId="ADAL" clId="{7D6AE5DB-B8D5-4F9D-815F-4AA99E7B88CF}" dt="2021-06-04T09:50:32.499" v="882" actId="207"/>
          <ac:spMkLst>
            <pc:docMk/>
            <pc:sldMk cId="2689269343" sldId="287"/>
            <ac:spMk id="6" creationId="{B7706FDF-C779-244C-AA26-1562F02570B7}"/>
          </ac:spMkLst>
        </pc:spChg>
        <pc:picChg chg="add del mod">
          <ac:chgData name="Claire Theobald" userId="e5e96d6a-dffb-4be3-a7c9-5724c0a71d0d" providerId="ADAL" clId="{7D6AE5DB-B8D5-4F9D-815F-4AA99E7B88CF}" dt="2021-06-04T12:28:44.394" v="2067" actId="478"/>
          <ac:picMkLst>
            <pc:docMk/>
            <pc:sldMk cId="2689269343" sldId="287"/>
            <ac:picMk id="4" creationId="{67A77323-605B-49AF-829E-F087BD1CEC6B}"/>
          </ac:picMkLst>
        </pc:picChg>
        <pc:picChg chg="add mod modCrop">
          <ac:chgData name="Claire Theobald" userId="e5e96d6a-dffb-4be3-a7c9-5724c0a71d0d" providerId="ADAL" clId="{7D6AE5DB-B8D5-4F9D-815F-4AA99E7B88CF}" dt="2021-06-04T12:32:20.013" v="2095" actId="1076"/>
          <ac:picMkLst>
            <pc:docMk/>
            <pc:sldMk cId="2689269343" sldId="287"/>
            <ac:picMk id="8" creationId="{FF0CC54B-7A71-4C6D-BD44-B6AC4E97A016}"/>
          </ac:picMkLst>
        </pc:picChg>
      </pc:sldChg>
      <pc:sldChg chg="addSp modSp mod">
        <pc:chgData name="Claire Theobald" userId="e5e96d6a-dffb-4be3-a7c9-5724c0a71d0d" providerId="ADAL" clId="{7D6AE5DB-B8D5-4F9D-815F-4AA99E7B88CF}" dt="2021-06-04T12:29:22.677" v="2073" actId="732"/>
        <pc:sldMkLst>
          <pc:docMk/>
          <pc:sldMk cId="1013088427" sldId="291"/>
        </pc:sldMkLst>
        <pc:spChg chg="add mod">
          <ac:chgData name="Claire Theobald" userId="e5e96d6a-dffb-4be3-a7c9-5724c0a71d0d" providerId="ADAL" clId="{7D6AE5DB-B8D5-4F9D-815F-4AA99E7B88CF}" dt="2021-06-04T12:07:16.949" v="1648" actId="20577"/>
          <ac:spMkLst>
            <pc:docMk/>
            <pc:sldMk cId="1013088427" sldId="291"/>
            <ac:spMk id="2" creationId="{B3B94689-1438-452B-A3D1-A54629A5D14A}"/>
          </ac:spMkLst>
        </pc:spChg>
        <pc:spChg chg="mod">
          <ac:chgData name="Claire Theobald" userId="e5e96d6a-dffb-4be3-a7c9-5724c0a71d0d" providerId="ADAL" clId="{7D6AE5DB-B8D5-4F9D-815F-4AA99E7B88CF}" dt="2021-06-04T09:44:24.528" v="437" actId="113"/>
          <ac:spMkLst>
            <pc:docMk/>
            <pc:sldMk cId="1013088427" sldId="291"/>
            <ac:spMk id="5" creationId="{5B146F32-C3B1-1A45-B38A-973EFD700A23}"/>
          </ac:spMkLst>
        </pc:spChg>
        <pc:spChg chg="mod">
          <ac:chgData name="Claire Theobald" userId="e5e96d6a-dffb-4be3-a7c9-5724c0a71d0d" providerId="ADAL" clId="{7D6AE5DB-B8D5-4F9D-815F-4AA99E7B88CF}" dt="2021-06-04T12:11:02.630" v="1728" actId="114"/>
          <ac:spMkLst>
            <pc:docMk/>
            <pc:sldMk cId="1013088427" sldId="291"/>
            <ac:spMk id="6" creationId="{F36CF72F-7615-6F45-A0F8-15EFB8F8FECE}"/>
          </ac:spMkLst>
        </pc:spChg>
        <pc:picChg chg="add mod modCrop">
          <ac:chgData name="Claire Theobald" userId="e5e96d6a-dffb-4be3-a7c9-5724c0a71d0d" providerId="ADAL" clId="{7D6AE5DB-B8D5-4F9D-815F-4AA99E7B88CF}" dt="2021-06-04T12:29:22.677" v="2073" actId="732"/>
          <ac:picMkLst>
            <pc:docMk/>
            <pc:sldMk cId="1013088427" sldId="291"/>
            <ac:picMk id="7" creationId="{253D3A67-D97B-4250-B3B1-750EC65E2D75}"/>
          </ac:picMkLst>
        </pc:picChg>
      </pc:sldChg>
      <pc:sldChg chg="addSp delSp modSp mod ord">
        <pc:chgData name="Claire Theobald" userId="e5e96d6a-dffb-4be3-a7c9-5724c0a71d0d" providerId="ADAL" clId="{7D6AE5DB-B8D5-4F9D-815F-4AA99E7B88CF}" dt="2021-06-04T14:05:01.223" v="3955" actId="14100"/>
        <pc:sldMkLst>
          <pc:docMk/>
          <pc:sldMk cId="3770971002" sldId="294"/>
        </pc:sldMkLst>
        <pc:spChg chg="mod">
          <ac:chgData name="Claire Theobald" userId="e5e96d6a-dffb-4be3-a7c9-5724c0a71d0d" providerId="ADAL" clId="{7D6AE5DB-B8D5-4F9D-815F-4AA99E7B88CF}" dt="2021-06-04T11:47:07.096" v="1484" actId="113"/>
          <ac:spMkLst>
            <pc:docMk/>
            <pc:sldMk cId="3770971002" sldId="294"/>
            <ac:spMk id="2" creationId="{AE0F8792-9E6B-8A4E-9A16-4FA2C0BC605A}"/>
          </ac:spMkLst>
        </pc:spChg>
        <pc:spChg chg="del">
          <ac:chgData name="Claire Theobald" userId="e5e96d6a-dffb-4be3-a7c9-5724c0a71d0d" providerId="ADAL" clId="{7D6AE5DB-B8D5-4F9D-815F-4AA99E7B88CF}" dt="2021-06-04T11:47:09.562" v="1485" actId="478"/>
          <ac:spMkLst>
            <pc:docMk/>
            <pc:sldMk cId="3770971002" sldId="294"/>
            <ac:spMk id="3" creationId="{63C02056-3F0E-6841-A8A5-323391F73CE7}"/>
          </ac:spMkLst>
        </pc:spChg>
        <pc:spChg chg="add mod">
          <ac:chgData name="Claire Theobald" userId="e5e96d6a-dffb-4be3-a7c9-5724c0a71d0d" providerId="ADAL" clId="{7D6AE5DB-B8D5-4F9D-815F-4AA99E7B88CF}" dt="2021-06-04T14:05:01.223" v="3955" actId="14100"/>
          <ac:spMkLst>
            <pc:docMk/>
            <pc:sldMk cId="3770971002" sldId="294"/>
            <ac:spMk id="22" creationId="{A98D1E6F-078A-4BCA-9B09-081AE38AB5B0}"/>
          </ac:spMkLst>
        </pc:spChg>
        <pc:picChg chg="add mod">
          <ac:chgData name="Claire Theobald" userId="e5e96d6a-dffb-4be3-a7c9-5724c0a71d0d" providerId="ADAL" clId="{7D6AE5DB-B8D5-4F9D-815F-4AA99E7B88CF}" dt="2021-06-04T12:05:43.473" v="1577" actId="1076"/>
          <ac:picMkLst>
            <pc:docMk/>
            <pc:sldMk cId="3770971002" sldId="294"/>
            <ac:picMk id="5" creationId="{7883889E-80F9-4156-87E0-87F4C91F87E6}"/>
          </ac:picMkLst>
        </pc:picChg>
        <pc:picChg chg="add mod">
          <ac:chgData name="Claire Theobald" userId="e5e96d6a-dffb-4be3-a7c9-5724c0a71d0d" providerId="ADAL" clId="{7D6AE5DB-B8D5-4F9D-815F-4AA99E7B88CF}" dt="2021-06-04T12:05:44.812" v="1578" actId="1076"/>
          <ac:picMkLst>
            <pc:docMk/>
            <pc:sldMk cId="3770971002" sldId="294"/>
            <ac:picMk id="7" creationId="{813BFEB0-CFA1-4E90-A376-57F3A4B4C77E}"/>
          </ac:picMkLst>
        </pc:picChg>
        <pc:picChg chg="add mod modCrop">
          <ac:chgData name="Claire Theobald" userId="e5e96d6a-dffb-4be3-a7c9-5724c0a71d0d" providerId="ADAL" clId="{7D6AE5DB-B8D5-4F9D-815F-4AA99E7B88CF}" dt="2021-06-04T12:05:48.112" v="1581" actId="1076"/>
          <ac:picMkLst>
            <pc:docMk/>
            <pc:sldMk cId="3770971002" sldId="294"/>
            <ac:picMk id="9" creationId="{D3DEE594-01CA-421E-A239-2C3FC9C07145}"/>
          </ac:picMkLst>
        </pc:picChg>
        <pc:picChg chg="add mod">
          <ac:chgData name="Claire Theobald" userId="e5e96d6a-dffb-4be3-a7c9-5724c0a71d0d" providerId="ADAL" clId="{7D6AE5DB-B8D5-4F9D-815F-4AA99E7B88CF}" dt="2021-06-04T12:05:49.780" v="1582" actId="1076"/>
          <ac:picMkLst>
            <pc:docMk/>
            <pc:sldMk cId="3770971002" sldId="294"/>
            <ac:picMk id="11" creationId="{A9188CD0-DBA0-440A-965F-063A6236C999}"/>
          </ac:picMkLst>
        </pc:picChg>
        <pc:picChg chg="add mod">
          <ac:chgData name="Claire Theobald" userId="e5e96d6a-dffb-4be3-a7c9-5724c0a71d0d" providerId="ADAL" clId="{7D6AE5DB-B8D5-4F9D-815F-4AA99E7B88CF}" dt="2021-06-04T12:18:16.105" v="1926" actId="1076"/>
          <ac:picMkLst>
            <pc:docMk/>
            <pc:sldMk cId="3770971002" sldId="294"/>
            <ac:picMk id="13" creationId="{18F2791C-EDE0-43C7-8008-E5B8FA0E2C99}"/>
          </ac:picMkLst>
        </pc:picChg>
        <pc:picChg chg="add mod">
          <ac:chgData name="Claire Theobald" userId="e5e96d6a-dffb-4be3-a7c9-5724c0a71d0d" providerId="ADAL" clId="{7D6AE5DB-B8D5-4F9D-815F-4AA99E7B88CF}" dt="2021-06-04T12:18:14.865" v="1925" actId="1076"/>
          <ac:picMkLst>
            <pc:docMk/>
            <pc:sldMk cId="3770971002" sldId="294"/>
            <ac:picMk id="15" creationId="{39C1E263-304F-41F5-8D56-26CFCF03FE48}"/>
          </ac:picMkLst>
        </pc:picChg>
        <pc:picChg chg="add mod">
          <ac:chgData name="Claire Theobald" userId="e5e96d6a-dffb-4be3-a7c9-5724c0a71d0d" providerId="ADAL" clId="{7D6AE5DB-B8D5-4F9D-815F-4AA99E7B88CF}" dt="2021-06-04T12:18:28.472" v="1931" actId="1076"/>
          <ac:picMkLst>
            <pc:docMk/>
            <pc:sldMk cId="3770971002" sldId="294"/>
            <ac:picMk id="17" creationId="{13ACEAB5-5250-4BFF-A0D8-1336BDE82600}"/>
          </ac:picMkLst>
        </pc:picChg>
        <pc:picChg chg="add del mod">
          <ac:chgData name="Claire Theobald" userId="e5e96d6a-dffb-4be3-a7c9-5724c0a71d0d" providerId="ADAL" clId="{7D6AE5DB-B8D5-4F9D-815F-4AA99E7B88CF}" dt="2021-06-04T12:30:47.265" v="2083" actId="21"/>
          <ac:picMkLst>
            <pc:docMk/>
            <pc:sldMk cId="3770971002" sldId="294"/>
            <ac:picMk id="19" creationId="{BF239AAC-4B84-4214-BFE1-5615324C5D73}"/>
          </ac:picMkLst>
        </pc:picChg>
        <pc:picChg chg="add mod">
          <ac:chgData name="Claire Theobald" userId="e5e96d6a-dffb-4be3-a7c9-5724c0a71d0d" providerId="ADAL" clId="{7D6AE5DB-B8D5-4F9D-815F-4AA99E7B88CF}" dt="2021-06-04T12:31:09.138" v="2090" actId="1076"/>
          <ac:picMkLst>
            <pc:docMk/>
            <pc:sldMk cId="3770971002" sldId="294"/>
            <ac:picMk id="21" creationId="{327B75E5-E0F1-45E0-BA7D-641628DC9C1A}"/>
          </ac:picMkLst>
        </pc:picChg>
      </pc:sldChg>
      <pc:sldChg chg="ord">
        <pc:chgData name="Claire Theobald" userId="e5e96d6a-dffb-4be3-a7c9-5724c0a71d0d" providerId="ADAL" clId="{7D6AE5DB-B8D5-4F9D-815F-4AA99E7B88CF}" dt="2021-06-04T12:56:54.795" v="2813"/>
        <pc:sldMkLst>
          <pc:docMk/>
          <pc:sldMk cId="1796222503" sldId="295"/>
        </pc:sldMkLst>
      </pc:sldChg>
      <pc:sldChg chg="modSp mod">
        <pc:chgData name="Claire Theobald" userId="e5e96d6a-dffb-4be3-a7c9-5724c0a71d0d" providerId="ADAL" clId="{7D6AE5DB-B8D5-4F9D-815F-4AA99E7B88CF}" dt="2021-06-04T08:51:41.273" v="114" actId="20577"/>
        <pc:sldMkLst>
          <pc:docMk/>
          <pc:sldMk cId="281221578" sldId="297"/>
        </pc:sldMkLst>
        <pc:spChg chg="mod">
          <ac:chgData name="Claire Theobald" userId="e5e96d6a-dffb-4be3-a7c9-5724c0a71d0d" providerId="ADAL" clId="{7D6AE5DB-B8D5-4F9D-815F-4AA99E7B88CF}" dt="2021-06-04T08:51:41.273" v="114" actId="20577"/>
          <ac:spMkLst>
            <pc:docMk/>
            <pc:sldMk cId="281221578" sldId="297"/>
            <ac:spMk id="2" creationId="{6451674F-D3DB-9C4A-887A-D21ADA091C1C}"/>
          </ac:spMkLst>
        </pc:spChg>
        <pc:spChg chg="mod">
          <ac:chgData name="Claire Theobald" userId="e5e96d6a-dffb-4be3-a7c9-5724c0a71d0d" providerId="ADAL" clId="{7D6AE5DB-B8D5-4F9D-815F-4AA99E7B88CF}" dt="2021-06-04T08:46:40.912" v="109" actId="20577"/>
          <ac:spMkLst>
            <pc:docMk/>
            <pc:sldMk cId="281221578" sldId="297"/>
            <ac:spMk id="3" creationId="{A71048B5-F307-A244-8D81-9CDADDD01303}"/>
          </ac:spMkLst>
        </pc:spChg>
      </pc:sldChg>
      <pc:sldChg chg="addSp modSp mod">
        <pc:chgData name="Claire Theobald" userId="e5e96d6a-dffb-4be3-a7c9-5724c0a71d0d" providerId="ADAL" clId="{7D6AE5DB-B8D5-4F9D-815F-4AA99E7B88CF}" dt="2021-06-04T13:35:17.753" v="3754" actId="20577"/>
        <pc:sldMkLst>
          <pc:docMk/>
          <pc:sldMk cId="2015618117" sldId="298"/>
        </pc:sldMkLst>
        <pc:spChg chg="mod">
          <ac:chgData name="Claire Theobald" userId="e5e96d6a-dffb-4be3-a7c9-5724c0a71d0d" providerId="ADAL" clId="{7D6AE5DB-B8D5-4F9D-815F-4AA99E7B88CF}" dt="2021-06-04T09:48:53.725" v="652" actId="20577"/>
          <ac:spMkLst>
            <pc:docMk/>
            <pc:sldMk cId="2015618117" sldId="298"/>
            <ac:spMk id="2" creationId="{467259AD-8722-6E48-9C92-74E659293643}"/>
          </ac:spMkLst>
        </pc:spChg>
        <pc:spChg chg="mod">
          <ac:chgData name="Claire Theobald" userId="e5e96d6a-dffb-4be3-a7c9-5724c0a71d0d" providerId="ADAL" clId="{7D6AE5DB-B8D5-4F9D-815F-4AA99E7B88CF}" dt="2021-06-04T13:35:17.753" v="3754" actId="20577"/>
          <ac:spMkLst>
            <pc:docMk/>
            <pc:sldMk cId="2015618117" sldId="298"/>
            <ac:spMk id="4" creationId="{708F4AD0-E676-0E46-B35E-30E46BB1FFEF}"/>
          </ac:spMkLst>
        </pc:spChg>
        <pc:picChg chg="add mod">
          <ac:chgData name="Claire Theobald" userId="e5e96d6a-dffb-4be3-a7c9-5724c0a71d0d" providerId="ADAL" clId="{7D6AE5DB-B8D5-4F9D-815F-4AA99E7B88CF}" dt="2021-06-04T12:33:08.282" v="2102" actId="688"/>
          <ac:picMkLst>
            <pc:docMk/>
            <pc:sldMk cId="2015618117" sldId="298"/>
            <ac:picMk id="6" creationId="{0D812916-5427-48A9-8B7B-05973055C058}"/>
          </ac:picMkLst>
        </pc:picChg>
      </pc:sldChg>
      <pc:sldChg chg="modSp del mod">
        <pc:chgData name="Claire Theobald" userId="e5e96d6a-dffb-4be3-a7c9-5724c0a71d0d" providerId="ADAL" clId="{7D6AE5DB-B8D5-4F9D-815F-4AA99E7B88CF}" dt="2021-06-04T10:55:59.215" v="1072" actId="47"/>
        <pc:sldMkLst>
          <pc:docMk/>
          <pc:sldMk cId="320747887" sldId="299"/>
        </pc:sldMkLst>
        <pc:spChg chg="mod">
          <ac:chgData name="Claire Theobald" userId="e5e96d6a-dffb-4be3-a7c9-5724c0a71d0d" providerId="ADAL" clId="{7D6AE5DB-B8D5-4F9D-815F-4AA99E7B88CF}" dt="2021-06-04T09:51:11.505" v="908" actId="20577"/>
          <ac:spMkLst>
            <pc:docMk/>
            <pc:sldMk cId="320747887" sldId="299"/>
            <ac:spMk id="2" creationId="{467259AD-8722-6E48-9C92-74E659293643}"/>
          </ac:spMkLst>
        </pc:spChg>
        <pc:spChg chg="mod">
          <ac:chgData name="Claire Theobald" userId="e5e96d6a-dffb-4be3-a7c9-5724c0a71d0d" providerId="ADAL" clId="{7D6AE5DB-B8D5-4F9D-815F-4AA99E7B88CF}" dt="2021-06-04T09:58:19.330" v="1046" actId="20577"/>
          <ac:spMkLst>
            <pc:docMk/>
            <pc:sldMk cId="320747887" sldId="299"/>
            <ac:spMk id="4" creationId="{708F4AD0-E676-0E46-B35E-30E46BB1FFEF}"/>
          </ac:spMkLst>
        </pc:spChg>
      </pc:sldChg>
      <pc:sldChg chg="addSp delSp modSp mod">
        <pc:chgData name="Claire Theobald" userId="e5e96d6a-dffb-4be3-a7c9-5724c0a71d0d" providerId="ADAL" clId="{7D6AE5DB-B8D5-4F9D-815F-4AA99E7B88CF}" dt="2021-06-04T14:11:13.226" v="4001" actId="6549"/>
        <pc:sldMkLst>
          <pc:docMk/>
          <pc:sldMk cId="4171813007" sldId="300"/>
        </pc:sldMkLst>
        <pc:spChg chg="mod">
          <ac:chgData name="Claire Theobald" userId="e5e96d6a-dffb-4be3-a7c9-5724c0a71d0d" providerId="ADAL" clId="{7D6AE5DB-B8D5-4F9D-815F-4AA99E7B88CF}" dt="2021-06-04T14:11:13.226" v="4001" actId="6549"/>
          <ac:spMkLst>
            <pc:docMk/>
            <pc:sldMk cId="4171813007" sldId="300"/>
            <ac:spMk id="5" creationId="{2842F3BA-3A3F-C846-8650-5E7C53723735}"/>
          </ac:spMkLst>
        </pc:spChg>
        <pc:spChg chg="del mod">
          <ac:chgData name="Claire Theobald" userId="e5e96d6a-dffb-4be3-a7c9-5724c0a71d0d" providerId="ADAL" clId="{7D6AE5DB-B8D5-4F9D-815F-4AA99E7B88CF}" dt="2021-06-04T10:55:54.518" v="1070" actId="478"/>
          <ac:spMkLst>
            <pc:docMk/>
            <pc:sldMk cId="4171813007" sldId="300"/>
            <ac:spMk id="6" creationId="{B7706FDF-C779-244C-AA26-1562F02570B7}"/>
          </ac:spMkLst>
        </pc:spChg>
        <pc:spChg chg="add mod">
          <ac:chgData name="Claire Theobald" userId="e5e96d6a-dffb-4be3-a7c9-5724c0a71d0d" providerId="ADAL" clId="{7D6AE5DB-B8D5-4F9D-815F-4AA99E7B88CF}" dt="2021-06-04T11:43:55.157" v="1350" actId="20577"/>
          <ac:spMkLst>
            <pc:docMk/>
            <pc:sldMk cId="4171813007" sldId="300"/>
            <ac:spMk id="7" creationId="{6EED4E22-9A1D-455E-AE30-8FA7D2BA383C}"/>
          </ac:spMkLst>
        </pc:spChg>
      </pc:sldChg>
      <pc:sldChg chg="modSp mod">
        <pc:chgData name="Claire Theobald" userId="e5e96d6a-dffb-4be3-a7c9-5724c0a71d0d" providerId="ADAL" clId="{7D6AE5DB-B8D5-4F9D-815F-4AA99E7B88CF}" dt="2021-06-04T11:03:15.340" v="1271" actId="20577"/>
        <pc:sldMkLst>
          <pc:docMk/>
          <pc:sldMk cId="4137066659" sldId="301"/>
        </pc:sldMkLst>
        <pc:spChg chg="mod">
          <ac:chgData name="Claire Theobald" userId="e5e96d6a-dffb-4be3-a7c9-5724c0a71d0d" providerId="ADAL" clId="{7D6AE5DB-B8D5-4F9D-815F-4AA99E7B88CF}" dt="2021-06-04T10:59:13.705" v="1109" actId="20577"/>
          <ac:spMkLst>
            <pc:docMk/>
            <pc:sldMk cId="4137066659" sldId="301"/>
            <ac:spMk id="5" creationId="{5B146F32-C3B1-1A45-B38A-973EFD700A23}"/>
          </ac:spMkLst>
        </pc:spChg>
        <pc:spChg chg="mod">
          <ac:chgData name="Claire Theobald" userId="e5e96d6a-dffb-4be3-a7c9-5724c0a71d0d" providerId="ADAL" clId="{7D6AE5DB-B8D5-4F9D-815F-4AA99E7B88CF}" dt="2021-06-04T11:03:15.340" v="1271" actId="20577"/>
          <ac:spMkLst>
            <pc:docMk/>
            <pc:sldMk cId="4137066659" sldId="301"/>
            <ac:spMk id="6" creationId="{F36CF72F-7615-6F45-A0F8-15EFB8F8FECE}"/>
          </ac:spMkLst>
        </pc:spChg>
      </pc:sldChg>
      <pc:sldChg chg="modSp mod">
        <pc:chgData name="Claire Theobald" userId="e5e96d6a-dffb-4be3-a7c9-5724c0a71d0d" providerId="ADAL" clId="{7D6AE5DB-B8D5-4F9D-815F-4AA99E7B88CF}" dt="2021-06-04T13:48:47.831" v="3843" actId="20577"/>
        <pc:sldMkLst>
          <pc:docMk/>
          <pc:sldMk cId="1706596265" sldId="302"/>
        </pc:sldMkLst>
        <pc:spChg chg="mod">
          <ac:chgData name="Claire Theobald" userId="e5e96d6a-dffb-4be3-a7c9-5724c0a71d0d" providerId="ADAL" clId="{7D6AE5DB-B8D5-4F9D-815F-4AA99E7B88CF}" dt="2021-06-04T11:00:24.714" v="1150" actId="20577"/>
          <ac:spMkLst>
            <pc:docMk/>
            <pc:sldMk cId="1706596265" sldId="302"/>
            <ac:spMk id="2" creationId="{467259AD-8722-6E48-9C92-74E659293643}"/>
          </ac:spMkLst>
        </pc:spChg>
        <pc:spChg chg="mod">
          <ac:chgData name="Claire Theobald" userId="e5e96d6a-dffb-4be3-a7c9-5724c0a71d0d" providerId="ADAL" clId="{7D6AE5DB-B8D5-4F9D-815F-4AA99E7B88CF}" dt="2021-06-04T13:48:47.831" v="3843" actId="20577"/>
          <ac:spMkLst>
            <pc:docMk/>
            <pc:sldMk cId="1706596265" sldId="302"/>
            <ac:spMk id="4" creationId="{708F4AD0-E676-0E46-B35E-30E46BB1FFEF}"/>
          </ac:spMkLst>
        </pc:spChg>
      </pc:sldChg>
      <pc:sldChg chg="modSp mod">
        <pc:chgData name="Claire Theobald" userId="e5e96d6a-dffb-4be3-a7c9-5724c0a71d0d" providerId="ADAL" clId="{7D6AE5DB-B8D5-4F9D-815F-4AA99E7B88CF}" dt="2021-06-04T13:29:41.732" v="3526" actId="20577"/>
        <pc:sldMkLst>
          <pc:docMk/>
          <pc:sldMk cId="941549517" sldId="303"/>
        </pc:sldMkLst>
        <pc:spChg chg="mod">
          <ac:chgData name="Claire Theobald" userId="e5e96d6a-dffb-4be3-a7c9-5724c0a71d0d" providerId="ADAL" clId="{7D6AE5DB-B8D5-4F9D-815F-4AA99E7B88CF}" dt="2021-06-04T11:02:32.020" v="1234" actId="20577"/>
          <ac:spMkLst>
            <pc:docMk/>
            <pc:sldMk cId="941549517" sldId="303"/>
            <ac:spMk id="5" creationId="{2842F3BA-3A3F-C846-8650-5E7C53723735}"/>
          </ac:spMkLst>
        </pc:spChg>
        <pc:spChg chg="mod">
          <ac:chgData name="Claire Theobald" userId="e5e96d6a-dffb-4be3-a7c9-5724c0a71d0d" providerId="ADAL" clId="{7D6AE5DB-B8D5-4F9D-815F-4AA99E7B88CF}" dt="2021-06-04T13:29:41.732" v="3526" actId="20577"/>
          <ac:spMkLst>
            <pc:docMk/>
            <pc:sldMk cId="941549517" sldId="303"/>
            <ac:spMk id="7" creationId="{6EED4E22-9A1D-455E-AE30-8FA7D2BA383C}"/>
          </ac:spMkLst>
        </pc:spChg>
      </pc:sldChg>
      <pc:sldChg chg="addSp delSp modSp mod">
        <pc:chgData name="Claire Theobald" userId="e5e96d6a-dffb-4be3-a7c9-5724c0a71d0d" providerId="ADAL" clId="{7D6AE5DB-B8D5-4F9D-815F-4AA99E7B88CF}" dt="2021-06-04T14:06:24.292" v="3999" actId="20577"/>
        <pc:sldMkLst>
          <pc:docMk/>
          <pc:sldMk cId="2647543006" sldId="304"/>
        </pc:sldMkLst>
        <pc:spChg chg="mod">
          <ac:chgData name="Claire Theobald" userId="e5e96d6a-dffb-4be3-a7c9-5724c0a71d0d" providerId="ADAL" clId="{7D6AE5DB-B8D5-4F9D-815F-4AA99E7B88CF}" dt="2021-06-04T12:02:08.050" v="1551" actId="20577"/>
          <ac:spMkLst>
            <pc:docMk/>
            <pc:sldMk cId="2647543006" sldId="304"/>
            <ac:spMk id="2" creationId="{AE0F8792-9E6B-8A4E-9A16-4FA2C0BC605A}"/>
          </ac:spMkLst>
        </pc:spChg>
        <pc:spChg chg="add mod">
          <ac:chgData name="Claire Theobald" userId="e5e96d6a-dffb-4be3-a7c9-5724c0a71d0d" providerId="ADAL" clId="{7D6AE5DB-B8D5-4F9D-815F-4AA99E7B88CF}" dt="2021-06-04T12:02:42.513" v="1560" actId="1076"/>
          <ac:spMkLst>
            <pc:docMk/>
            <pc:sldMk cId="2647543006" sldId="304"/>
            <ac:spMk id="3" creationId="{278CD177-4315-4A43-90D7-6A00934A0DDD}"/>
          </ac:spMkLst>
        </pc:spChg>
        <pc:spChg chg="add mod">
          <ac:chgData name="Claire Theobald" userId="e5e96d6a-dffb-4be3-a7c9-5724c0a71d0d" providerId="ADAL" clId="{7D6AE5DB-B8D5-4F9D-815F-4AA99E7B88CF}" dt="2021-06-04T12:02:55.284" v="1562" actId="1076"/>
          <ac:spMkLst>
            <pc:docMk/>
            <pc:sldMk cId="2647543006" sldId="304"/>
            <ac:spMk id="4" creationId="{8E1ACE32-2C7A-45DC-97F5-FE8095EB6EDA}"/>
          </ac:spMkLst>
        </pc:spChg>
        <pc:spChg chg="add mod">
          <ac:chgData name="Claire Theobald" userId="e5e96d6a-dffb-4be3-a7c9-5724c0a71d0d" providerId="ADAL" clId="{7D6AE5DB-B8D5-4F9D-815F-4AA99E7B88CF}" dt="2021-06-04T12:06:09.258" v="1606" actId="20577"/>
          <ac:spMkLst>
            <pc:docMk/>
            <pc:sldMk cId="2647543006" sldId="304"/>
            <ac:spMk id="6" creationId="{E1E11586-C003-48DE-9621-5BECBCB5888F}"/>
          </ac:spMkLst>
        </pc:spChg>
        <pc:spChg chg="add mod">
          <ac:chgData name="Claire Theobald" userId="e5e96d6a-dffb-4be3-a7c9-5724c0a71d0d" providerId="ADAL" clId="{7D6AE5DB-B8D5-4F9D-815F-4AA99E7B88CF}" dt="2021-06-04T14:06:24.292" v="3999" actId="20577"/>
          <ac:spMkLst>
            <pc:docMk/>
            <pc:sldMk cId="2647543006" sldId="304"/>
            <ac:spMk id="8" creationId="{3167331D-50EA-4F5E-A342-01BF409C14B7}"/>
          </ac:spMkLst>
        </pc:spChg>
        <pc:spChg chg="add mod">
          <ac:chgData name="Claire Theobald" userId="e5e96d6a-dffb-4be3-a7c9-5724c0a71d0d" providerId="ADAL" clId="{7D6AE5DB-B8D5-4F9D-815F-4AA99E7B88CF}" dt="2021-06-04T12:03:49.853" v="1568" actId="1076"/>
          <ac:spMkLst>
            <pc:docMk/>
            <pc:sldMk cId="2647543006" sldId="304"/>
            <ac:spMk id="10" creationId="{0EF4583D-A06B-4698-AEFB-4C464EF205EC}"/>
          </ac:spMkLst>
        </pc:spChg>
        <pc:spChg chg="add mod">
          <ac:chgData name="Claire Theobald" userId="e5e96d6a-dffb-4be3-a7c9-5724c0a71d0d" providerId="ADAL" clId="{7D6AE5DB-B8D5-4F9D-815F-4AA99E7B88CF}" dt="2021-06-04T12:03:32.680" v="1566" actId="1076"/>
          <ac:spMkLst>
            <pc:docMk/>
            <pc:sldMk cId="2647543006" sldId="304"/>
            <ac:spMk id="12" creationId="{42ABC204-C85C-48C0-A39D-B3784885F2C4}"/>
          </ac:spMkLst>
        </pc:spChg>
        <pc:spChg chg="add mod">
          <ac:chgData name="Claire Theobald" userId="e5e96d6a-dffb-4be3-a7c9-5724c0a71d0d" providerId="ADAL" clId="{7D6AE5DB-B8D5-4F9D-815F-4AA99E7B88CF}" dt="2021-06-04T13:47:40.105" v="3839" actId="20577"/>
          <ac:spMkLst>
            <pc:docMk/>
            <pc:sldMk cId="2647543006" sldId="304"/>
            <ac:spMk id="15" creationId="{F59DDB9A-744E-4B92-B4B2-43D3E6B688A9}"/>
          </ac:spMkLst>
        </pc:spChg>
        <pc:picChg chg="del">
          <ac:chgData name="Claire Theobald" userId="e5e96d6a-dffb-4be3-a7c9-5724c0a71d0d" providerId="ADAL" clId="{7D6AE5DB-B8D5-4F9D-815F-4AA99E7B88CF}" dt="2021-06-04T12:02:11.128" v="1552" actId="478"/>
          <ac:picMkLst>
            <pc:docMk/>
            <pc:sldMk cId="2647543006" sldId="304"/>
            <ac:picMk id="7" creationId="{813BFEB0-CFA1-4E90-A376-57F3A4B4C77E}"/>
          </ac:picMkLst>
        </pc:picChg>
        <pc:picChg chg="mod">
          <ac:chgData name="Claire Theobald" userId="e5e96d6a-dffb-4be3-a7c9-5724c0a71d0d" providerId="ADAL" clId="{7D6AE5DB-B8D5-4F9D-815F-4AA99E7B88CF}" dt="2021-06-04T12:03:47.752" v="1567" actId="1076"/>
          <ac:picMkLst>
            <pc:docMk/>
            <pc:sldMk cId="2647543006" sldId="304"/>
            <ac:picMk id="9" creationId="{D3DEE594-01CA-421E-A239-2C3FC9C07145}"/>
          </ac:picMkLst>
        </pc:picChg>
        <pc:picChg chg="mod">
          <ac:chgData name="Claire Theobald" userId="e5e96d6a-dffb-4be3-a7c9-5724c0a71d0d" providerId="ADAL" clId="{7D6AE5DB-B8D5-4F9D-815F-4AA99E7B88CF}" dt="2021-06-04T12:02:39.728" v="1559" actId="1076"/>
          <ac:picMkLst>
            <pc:docMk/>
            <pc:sldMk cId="2647543006" sldId="304"/>
            <ac:picMk id="11" creationId="{A9188CD0-DBA0-440A-965F-063A6236C999}"/>
          </ac:picMkLst>
        </pc:picChg>
        <pc:picChg chg="del">
          <ac:chgData name="Claire Theobald" userId="e5e96d6a-dffb-4be3-a7c9-5724c0a71d0d" providerId="ADAL" clId="{7D6AE5DB-B8D5-4F9D-815F-4AA99E7B88CF}" dt="2021-06-04T12:02:13.392" v="1553" actId="478"/>
          <ac:picMkLst>
            <pc:docMk/>
            <pc:sldMk cId="2647543006" sldId="304"/>
            <ac:picMk id="13" creationId="{18F2791C-EDE0-43C7-8008-E5B8FA0E2C99}"/>
          </ac:picMkLst>
        </pc:picChg>
        <pc:picChg chg="add mod">
          <ac:chgData name="Claire Theobald" userId="e5e96d6a-dffb-4be3-a7c9-5724c0a71d0d" providerId="ADAL" clId="{7D6AE5DB-B8D5-4F9D-815F-4AA99E7B88CF}" dt="2021-06-04T12:31:00.246" v="2087" actId="1076"/>
          <ac:picMkLst>
            <pc:docMk/>
            <pc:sldMk cId="2647543006" sldId="304"/>
            <ac:picMk id="14" creationId="{EBAFAA40-6293-481A-A929-91A615FF9B06}"/>
          </ac:picMkLst>
        </pc:picChg>
      </pc:sldChg>
      <pc:sldChg chg="addSp delSp modSp mod">
        <pc:chgData name="Claire Theobald" userId="e5e96d6a-dffb-4be3-a7c9-5724c0a71d0d" providerId="ADAL" clId="{7D6AE5DB-B8D5-4F9D-815F-4AA99E7B88CF}" dt="2021-06-04T12:43:48.918" v="2499" actId="1076"/>
        <pc:sldMkLst>
          <pc:docMk/>
          <pc:sldMk cId="3455758298" sldId="305"/>
        </pc:sldMkLst>
        <pc:spChg chg="mod">
          <ac:chgData name="Claire Theobald" userId="e5e96d6a-dffb-4be3-a7c9-5724c0a71d0d" providerId="ADAL" clId="{7D6AE5DB-B8D5-4F9D-815F-4AA99E7B88CF}" dt="2021-06-04T12:11:36.801" v="1762" actId="20577"/>
          <ac:spMkLst>
            <pc:docMk/>
            <pc:sldMk cId="3455758298" sldId="305"/>
            <ac:spMk id="2" creationId="{AE0F8792-9E6B-8A4E-9A16-4FA2C0BC605A}"/>
          </ac:spMkLst>
        </pc:spChg>
        <pc:spChg chg="add mod">
          <ac:chgData name="Claire Theobald" userId="e5e96d6a-dffb-4be3-a7c9-5724c0a71d0d" providerId="ADAL" clId="{7D6AE5DB-B8D5-4F9D-815F-4AA99E7B88CF}" dt="2021-06-04T12:39:06.517" v="2465" actId="14100"/>
          <ac:spMkLst>
            <pc:docMk/>
            <pc:sldMk cId="3455758298" sldId="305"/>
            <ac:spMk id="6" creationId="{356ACABA-FD16-4BC9-BDE5-6494B30B44EA}"/>
          </ac:spMkLst>
        </pc:spChg>
        <pc:spChg chg="add mod">
          <ac:chgData name="Claire Theobald" userId="e5e96d6a-dffb-4be3-a7c9-5724c0a71d0d" providerId="ADAL" clId="{7D6AE5DB-B8D5-4F9D-815F-4AA99E7B88CF}" dt="2021-06-04T12:41:37.387" v="2475" actId="20577"/>
          <ac:spMkLst>
            <pc:docMk/>
            <pc:sldMk cId="3455758298" sldId="305"/>
            <ac:spMk id="16" creationId="{ADBF8A3B-1EAE-473A-BA04-AC6F3E01A433}"/>
          </ac:spMkLst>
        </pc:spChg>
        <pc:spChg chg="add mod">
          <ac:chgData name="Claire Theobald" userId="e5e96d6a-dffb-4be3-a7c9-5724c0a71d0d" providerId="ADAL" clId="{7D6AE5DB-B8D5-4F9D-815F-4AA99E7B88CF}" dt="2021-06-04T12:41:41.211" v="2477" actId="20577"/>
          <ac:spMkLst>
            <pc:docMk/>
            <pc:sldMk cId="3455758298" sldId="305"/>
            <ac:spMk id="18" creationId="{B9179703-6242-4B5B-BFB6-0091530D2430}"/>
          </ac:spMkLst>
        </pc:spChg>
        <pc:picChg chg="add del mod">
          <ac:chgData name="Claire Theobald" userId="e5e96d6a-dffb-4be3-a7c9-5724c0a71d0d" providerId="ADAL" clId="{7D6AE5DB-B8D5-4F9D-815F-4AA99E7B88CF}" dt="2021-06-04T12:38:44.005" v="2460" actId="478"/>
          <ac:picMkLst>
            <pc:docMk/>
            <pc:sldMk cId="3455758298" sldId="305"/>
            <ac:picMk id="4" creationId="{B76DD8F4-21DE-4724-8D47-7EB179EE6AA1}"/>
          </ac:picMkLst>
        </pc:picChg>
        <pc:picChg chg="del">
          <ac:chgData name="Claire Theobald" userId="e5e96d6a-dffb-4be3-a7c9-5724c0a71d0d" providerId="ADAL" clId="{7D6AE5DB-B8D5-4F9D-815F-4AA99E7B88CF}" dt="2021-06-04T12:11:39.130" v="1763" actId="478"/>
          <ac:picMkLst>
            <pc:docMk/>
            <pc:sldMk cId="3455758298" sldId="305"/>
            <ac:picMk id="5" creationId="{7883889E-80F9-4156-87E0-87F4C91F87E6}"/>
          </ac:picMkLst>
        </pc:picChg>
        <pc:picChg chg="del">
          <ac:chgData name="Claire Theobald" userId="e5e96d6a-dffb-4be3-a7c9-5724c0a71d0d" providerId="ADAL" clId="{7D6AE5DB-B8D5-4F9D-815F-4AA99E7B88CF}" dt="2021-06-04T12:11:40.789" v="1764" actId="478"/>
          <ac:picMkLst>
            <pc:docMk/>
            <pc:sldMk cId="3455758298" sldId="305"/>
            <ac:picMk id="7" creationId="{813BFEB0-CFA1-4E90-A376-57F3A4B4C77E}"/>
          </ac:picMkLst>
        </pc:picChg>
        <pc:picChg chg="del">
          <ac:chgData name="Claire Theobald" userId="e5e96d6a-dffb-4be3-a7c9-5724c0a71d0d" providerId="ADAL" clId="{7D6AE5DB-B8D5-4F9D-815F-4AA99E7B88CF}" dt="2021-06-04T12:11:41.203" v="1765" actId="478"/>
          <ac:picMkLst>
            <pc:docMk/>
            <pc:sldMk cId="3455758298" sldId="305"/>
            <ac:picMk id="9" creationId="{D3DEE594-01CA-421E-A239-2C3FC9C07145}"/>
          </ac:picMkLst>
        </pc:picChg>
        <pc:picChg chg="add mod">
          <ac:chgData name="Claire Theobald" userId="e5e96d6a-dffb-4be3-a7c9-5724c0a71d0d" providerId="ADAL" clId="{7D6AE5DB-B8D5-4F9D-815F-4AA99E7B88CF}" dt="2021-06-04T12:42:12.765" v="2482" actId="1076"/>
          <ac:picMkLst>
            <pc:docMk/>
            <pc:sldMk cId="3455758298" sldId="305"/>
            <ac:picMk id="10" creationId="{BEDBF76F-2F66-47D2-BFA8-7ED4ADA3E247}"/>
          </ac:picMkLst>
        </pc:picChg>
        <pc:picChg chg="del">
          <ac:chgData name="Claire Theobald" userId="e5e96d6a-dffb-4be3-a7c9-5724c0a71d0d" providerId="ADAL" clId="{7D6AE5DB-B8D5-4F9D-815F-4AA99E7B88CF}" dt="2021-06-04T12:11:41.602" v="1766" actId="478"/>
          <ac:picMkLst>
            <pc:docMk/>
            <pc:sldMk cId="3455758298" sldId="305"/>
            <ac:picMk id="11" creationId="{A9188CD0-DBA0-440A-965F-063A6236C999}"/>
          </ac:picMkLst>
        </pc:picChg>
        <pc:picChg chg="del">
          <ac:chgData name="Claire Theobald" userId="e5e96d6a-dffb-4be3-a7c9-5724c0a71d0d" providerId="ADAL" clId="{7D6AE5DB-B8D5-4F9D-815F-4AA99E7B88CF}" dt="2021-06-04T12:11:42.210" v="1767" actId="478"/>
          <ac:picMkLst>
            <pc:docMk/>
            <pc:sldMk cId="3455758298" sldId="305"/>
            <ac:picMk id="13" creationId="{18F2791C-EDE0-43C7-8008-E5B8FA0E2C99}"/>
          </ac:picMkLst>
        </pc:picChg>
        <pc:picChg chg="add del mod">
          <ac:chgData name="Claire Theobald" userId="e5e96d6a-dffb-4be3-a7c9-5724c0a71d0d" providerId="ADAL" clId="{7D6AE5DB-B8D5-4F9D-815F-4AA99E7B88CF}" dt="2021-06-04T12:40:02.722" v="2469" actId="478"/>
          <ac:picMkLst>
            <pc:docMk/>
            <pc:sldMk cId="3455758298" sldId="305"/>
            <ac:picMk id="14" creationId="{02133444-9C02-4BE2-9FEE-7482910E1C17}"/>
          </ac:picMkLst>
        </pc:picChg>
        <pc:picChg chg="del">
          <ac:chgData name="Claire Theobald" userId="e5e96d6a-dffb-4be3-a7c9-5724c0a71d0d" providerId="ADAL" clId="{7D6AE5DB-B8D5-4F9D-815F-4AA99E7B88CF}" dt="2021-06-04T12:11:42.626" v="1768" actId="478"/>
          <ac:picMkLst>
            <pc:docMk/>
            <pc:sldMk cId="3455758298" sldId="305"/>
            <ac:picMk id="15" creationId="{39C1E263-304F-41F5-8D56-26CFCF03FE48}"/>
          </ac:picMkLst>
        </pc:picChg>
        <pc:picChg chg="add del mod">
          <ac:chgData name="Claire Theobald" userId="e5e96d6a-dffb-4be3-a7c9-5724c0a71d0d" providerId="ADAL" clId="{7D6AE5DB-B8D5-4F9D-815F-4AA99E7B88CF}" dt="2021-06-04T12:42:47.901" v="2490" actId="478"/>
          <ac:picMkLst>
            <pc:docMk/>
            <pc:sldMk cId="3455758298" sldId="305"/>
            <ac:picMk id="17" creationId="{FDDCDA7B-5BF1-42E4-81D2-56BD0D9BB0F4}"/>
          </ac:picMkLst>
        </pc:picChg>
        <pc:picChg chg="add del mod">
          <ac:chgData name="Claire Theobald" userId="e5e96d6a-dffb-4be3-a7c9-5724c0a71d0d" providerId="ADAL" clId="{7D6AE5DB-B8D5-4F9D-815F-4AA99E7B88CF}" dt="2021-06-04T12:43:31.564" v="2494" actId="478"/>
          <ac:picMkLst>
            <pc:docMk/>
            <pc:sldMk cId="3455758298" sldId="305"/>
            <ac:picMk id="19" creationId="{5D8FB8E4-92C3-43B1-A857-68CBA7A15ED4}"/>
          </ac:picMkLst>
        </pc:picChg>
        <pc:picChg chg="add mod">
          <ac:chgData name="Claire Theobald" userId="e5e96d6a-dffb-4be3-a7c9-5724c0a71d0d" providerId="ADAL" clId="{7D6AE5DB-B8D5-4F9D-815F-4AA99E7B88CF}" dt="2021-06-04T12:42:33.533" v="2488" actId="1076"/>
          <ac:picMkLst>
            <pc:docMk/>
            <pc:sldMk cId="3455758298" sldId="305"/>
            <ac:picMk id="21" creationId="{3DC11885-9832-4119-9002-B64DDC486C9D}"/>
          </ac:picMkLst>
        </pc:picChg>
        <pc:picChg chg="add mod">
          <ac:chgData name="Claire Theobald" userId="e5e96d6a-dffb-4be3-a7c9-5724c0a71d0d" providerId="ADAL" clId="{7D6AE5DB-B8D5-4F9D-815F-4AA99E7B88CF}" dt="2021-06-04T12:42:51.402" v="2491" actId="1076"/>
          <ac:picMkLst>
            <pc:docMk/>
            <pc:sldMk cId="3455758298" sldId="305"/>
            <ac:picMk id="23" creationId="{C876447C-CF9F-4FB0-8D71-7F0A1CE9E2CA}"/>
          </ac:picMkLst>
        </pc:picChg>
        <pc:picChg chg="add mod">
          <ac:chgData name="Claire Theobald" userId="e5e96d6a-dffb-4be3-a7c9-5724c0a71d0d" providerId="ADAL" clId="{7D6AE5DB-B8D5-4F9D-815F-4AA99E7B88CF}" dt="2021-06-04T12:43:34.165" v="2495" actId="1076"/>
          <ac:picMkLst>
            <pc:docMk/>
            <pc:sldMk cId="3455758298" sldId="305"/>
            <ac:picMk id="25" creationId="{4BCD9BAF-1784-432F-A1AD-A719BE9DC2CE}"/>
          </ac:picMkLst>
        </pc:picChg>
        <pc:picChg chg="add mod">
          <ac:chgData name="Claire Theobald" userId="e5e96d6a-dffb-4be3-a7c9-5724c0a71d0d" providerId="ADAL" clId="{7D6AE5DB-B8D5-4F9D-815F-4AA99E7B88CF}" dt="2021-06-04T12:43:43.086" v="2497" actId="1076"/>
          <ac:picMkLst>
            <pc:docMk/>
            <pc:sldMk cId="3455758298" sldId="305"/>
            <ac:picMk id="26" creationId="{399382D4-8BD5-403F-B8FC-9CD9AA71013D}"/>
          </ac:picMkLst>
        </pc:picChg>
        <pc:picChg chg="add mod">
          <ac:chgData name="Claire Theobald" userId="e5e96d6a-dffb-4be3-a7c9-5724c0a71d0d" providerId="ADAL" clId="{7D6AE5DB-B8D5-4F9D-815F-4AA99E7B88CF}" dt="2021-06-04T12:43:48.918" v="2499" actId="1076"/>
          <ac:picMkLst>
            <pc:docMk/>
            <pc:sldMk cId="3455758298" sldId="305"/>
            <ac:picMk id="27" creationId="{696DCE71-649B-4749-8AD8-C13E1F48CC26}"/>
          </ac:picMkLst>
        </pc:picChg>
      </pc:sldChg>
      <pc:sldChg chg="delSp modSp del mod">
        <pc:chgData name="Claire Theobald" userId="e5e96d6a-dffb-4be3-a7c9-5724c0a71d0d" providerId="ADAL" clId="{7D6AE5DB-B8D5-4F9D-815F-4AA99E7B88CF}" dt="2021-06-04T12:16:39.326" v="1924" actId="47"/>
        <pc:sldMkLst>
          <pc:docMk/>
          <pc:sldMk cId="3911837380" sldId="306"/>
        </pc:sldMkLst>
        <pc:spChg chg="del">
          <ac:chgData name="Claire Theobald" userId="e5e96d6a-dffb-4be3-a7c9-5724c0a71d0d" providerId="ADAL" clId="{7D6AE5DB-B8D5-4F9D-815F-4AA99E7B88CF}" dt="2021-06-04T12:13:48.819" v="1799" actId="478"/>
          <ac:spMkLst>
            <pc:docMk/>
            <pc:sldMk cId="3911837380" sldId="306"/>
            <ac:spMk id="2" creationId="{B3B94689-1438-452B-A3D1-A54629A5D14A}"/>
          </ac:spMkLst>
        </pc:spChg>
        <pc:spChg chg="mod">
          <ac:chgData name="Claire Theobald" userId="e5e96d6a-dffb-4be3-a7c9-5724c0a71d0d" providerId="ADAL" clId="{7D6AE5DB-B8D5-4F9D-815F-4AA99E7B88CF}" dt="2021-06-04T12:13:32.738" v="1797" actId="20577"/>
          <ac:spMkLst>
            <pc:docMk/>
            <pc:sldMk cId="3911837380" sldId="306"/>
            <ac:spMk id="5" creationId="{5B146F32-C3B1-1A45-B38A-973EFD700A23}"/>
          </ac:spMkLst>
        </pc:spChg>
        <pc:spChg chg="mod">
          <ac:chgData name="Claire Theobald" userId="e5e96d6a-dffb-4be3-a7c9-5724c0a71d0d" providerId="ADAL" clId="{7D6AE5DB-B8D5-4F9D-815F-4AA99E7B88CF}" dt="2021-06-04T12:14:19.659" v="1830" actId="20577"/>
          <ac:spMkLst>
            <pc:docMk/>
            <pc:sldMk cId="3911837380" sldId="306"/>
            <ac:spMk id="6" creationId="{F36CF72F-7615-6F45-A0F8-15EFB8F8FECE}"/>
          </ac:spMkLst>
        </pc:spChg>
      </pc:sldChg>
      <pc:sldChg chg="addSp delSp modSp mod">
        <pc:chgData name="Claire Theobald" userId="e5e96d6a-dffb-4be3-a7c9-5724c0a71d0d" providerId="ADAL" clId="{7D6AE5DB-B8D5-4F9D-815F-4AA99E7B88CF}" dt="2021-06-04T13:49:59.784" v="3876" actId="113"/>
        <pc:sldMkLst>
          <pc:docMk/>
          <pc:sldMk cId="742407591" sldId="307"/>
        </pc:sldMkLst>
        <pc:spChg chg="mod">
          <ac:chgData name="Claire Theobald" userId="e5e96d6a-dffb-4be3-a7c9-5724c0a71d0d" providerId="ADAL" clId="{7D6AE5DB-B8D5-4F9D-815F-4AA99E7B88CF}" dt="2021-06-04T12:14:51.835" v="1874" actId="20577"/>
          <ac:spMkLst>
            <pc:docMk/>
            <pc:sldMk cId="742407591" sldId="307"/>
            <ac:spMk id="2" creationId="{AE0F8792-9E6B-8A4E-9A16-4FA2C0BC605A}"/>
          </ac:spMkLst>
        </pc:spChg>
        <pc:spChg chg="add mod">
          <ac:chgData name="Claire Theobald" userId="e5e96d6a-dffb-4be3-a7c9-5724c0a71d0d" providerId="ADAL" clId="{7D6AE5DB-B8D5-4F9D-815F-4AA99E7B88CF}" dt="2021-06-04T12:20:19.570" v="1986" actId="1076"/>
          <ac:spMkLst>
            <pc:docMk/>
            <pc:sldMk cId="742407591" sldId="307"/>
            <ac:spMk id="3" creationId="{D3BC4675-6122-4E30-A86C-116D45540FE7}"/>
          </ac:spMkLst>
        </pc:spChg>
        <pc:spChg chg="add del mod">
          <ac:chgData name="Claire Theobald" userId="e5e96d6a-dffb-4be3-a7c9-5724c0a71d0d" providerId="ADAL" clId="{7D6AE5DB-B8D5-4F9D-815F-4AA99E7B88CF}" dt="2021-06-04T12:22:01.035" v="1990"/>
          <ac:spMkLst>
            <pc:docMk/>
            <pc:sldMk cId="742407591" sldId="307"/>
            <ac:spMk id="4" creationId="{2098B344-2250-4EB8-B5FC-94BC164BA20F}"/>
          </ac:spMkLst>
        </pc:spChg>
        <pc:spChg chg="add mod">
          <ac:chgData name="Claire Theobald" userId="e5e96d6a-dffb-4be3-a7c9-5724c0a71d0d" providerId="ADAL" clId="{7D6AE5DB-B8D5-4F9D-815F-4AA99E7B88CF}" dt="2021-06-04T12:22:37.161" v="2060" actId="207"/>
          <ac:spMkLst>
            <pc:docMk/>
            <pc:sldMk cId="742407591" sldId="307"/>
            <ac:spMk id="6" creationId="{C69B408D-F529-472F-BD4B-76EFBCDD0E8C}"/>
          </ac:spMkLst>
        </pc:spChg>
        <pc:spChg chg="add mod">
          <ac:chgData name="Claire Theobald" userId="e5e96d6a-dffb-4be3-a7c9-5724c0a71d0d" providerId="ADAL" clId="{7D6AE5DB-B8D5-4F9D-815F-4AA99E7B88CF}" dt="2021-06-04T13:49:59.784" v="3876" actId="113"/>
          <ac:spMkLst>
            <pc:docMk/>
            <pc:sldMk cId="742407591" sldId="307"/>
            <ac:spMk id="10" creationId="{5164D8B9-46DF-4F41-93C2-BF8033F656C9}"/>
          </ac:spMkLst>
        </pc:spChg>
        <pc:picChg chg="del">
          <ac:chgData name="Claire Theobald" userId="e5e96d6a-dffb-4be3-a7c9-5724c0a71d0d" providerId="ADAL" clId="{7D6AE5DB-B8D5-4F9D-815F-4AA99E7B88CF}" dt="2021-06-04T12:14:54.116" v="1875" actId="478"/>
          <ac:picMkLst>
            <pc:docMk/>
            <pc:sldMk cId="742407591" sldId="307"/>
            <ac:picMk id="5" creationId="{7883889E-80F9-4156-87E0-87F4C91F87E6}"/>
          </ac:picMkLst>
        </pc:picChg>
        <pc:picChg chg="del">
          <ac:chgData name="Claire Theobald" userId="e5e96d6a-dffb-4be3-a7c9-5724c0a71d0d" providerId="ADAL" clId="{7D6AE5DB-B8D5-4F9D-815F-4AA99E7B88CF}" dt="2021-06-04T12:14:54.514" v="1876" actId="478"/>
          <ac:picMkLst>
            <pc:docMk/>
            <pc:sldMk cId="742407591" sldId="307"/>
            <ac:picMk id="7" creationId="{813BFEB0-CFA1-4E90-A376-57F3A4B4C77E}"/>
          </ac:picMkLst>
        </pc:picChg>
        <pc:picChg chg="del">
          <ac:chgData name="Claire Theobald" userId="e5e96d6a-dffb-4be3-a7c9-5724c0a71d0d" providerId="ADAL" clId="{7D6AE5DB-B8D5-4F9D-815F-4AA99E7B88CF}" dt="2021-06-04T12:14:54.937" v="1877" actId="478"/>
          <ac:picMkLst>
            <pc:docMk/>
            <pc:sldMk cId="742407591" sldId="307"/>
            <ac:picMk id="9" creationId="{D3DEE594-01CA-421E-A239-2C3FC9C07145}"/>
          </ac:picMkLst>
        </pc:picChg>
        <pc:picChg chg="del">
          <ac:chgData name="Claire Theobald" userId="e5e96d6a-dffb-4be3-a7c9-5724c0a71d0d" providerId="ADAL" clId="{7D6AE5DB-B8D5-4F9D-815F-4AA99E7B88CF}" dt="2021-06-04T12:14:55.313" v="1878" actId="478"/>
          <ac:picMkLst>
            <pc:docMk/>
            <pc:sldMk cId="742407591" sldId="307"/>
            <ac:picMk id="11" creationId="{A9188CD0-DBA0-440A-965F-063A6236C999}"/>
          </ac:picMkLst>
        </pc:picChg>
        <pc:picChg chg="add mod">
          <ac:chgData name="Claire Theobald" userId="e5e96d6a-dffb-4be3-a7c9-5724c0a71d0d" providerId="ADAL" clId="{7D6AE5DB-B8D5-4F9D-815F-4AA99E7B88CF}" dt="2021-06-04T12:19:51.569" v="1978" actId="1076"/>
          <ac:picMkLst>
            <pc:docMk/>
            <pc:sldMk cId="742407591" sldId="307"/>
            <ac:picMk id="12" creationId="{FB938F81-A344-426C-9A14-C5031D59A75A}"/>
          </ac:picMkLst>
        </pc:picChg>
        <pc:picChg chg="del">
          <ac:chgData name="Claire Theobald" userId="e5e96d6a-dffb-4be3-a7c9-5724c0a71d0d" providerId="ADAL" clId="{7D6AE5DB-B8D5-4F9D-815F-4AA99E7B88CF}" dt="2021-06-04T12:14:55.858" v="1879" actId="478"/>
          <ac:picMkLst>
            <pc:docMk/>
            <pc:sldMk cId="742407591" sldId="307"/>
            <ac:picMk id="13" creationId="{18F2791C-EDE0-43C7-8008-E5B8FA0E2C99}"/>
          </ac:picMkLst>
        </pc:picChg>
        <pc:picChg chg="add mod">
          <ac:chgData name="Claire Theobald" userId="e5e96d6a-dffb-4be3-a7c9-5724c0a71d0d" providerId="ADAL" clId="{7D6AE5DB-B8D5-4F9D-815F-4AA99E7B88CF}" dt="2021-06-04T12:20:17.716" v="1985" actId="1076"/>
          <ac:picMkLst>
            <pc:docMk/>
            <pc:sldMk cId="742407591" sldId="307"/>
            <ac:picMk id="14" creationId="{B382FF4E-A66A-4978-890C-ACC7445245D5}"/>
          </ac:picMkLst>
        </pc:picChg>
        <pc:picChg chg="del">
          <ac:chgData name="Claire Theobald" userId="e5e96d6a-dffb-4be3-a7c9-5724c0a71d0d" providerId="ADAL" clId="{7D6AE5DB-B8D5-4F9D-815F-4AA99E7B88CF}" dt="2021-06-04T12:14:56.257" v="1880" actId="478"/>
          <ac:picMkLst>
            <pc:docMk/>
            <pc:sldMk cId="742407591" sldId="307"/>
            <ac:picMk id="15" creationId="{39C1E263-304F-41F5-8D56-26CFCF03FE48}"/>
          </ac:picMkLst>
        </pc:picChg>
        <pc:picChg chg="add mod">
          <ac:chgData name="Claire Theobald" userId="e5e96d6a-dffb-4be3-a7c9-5724c0a71d0d" providerId="ADAL" clId="{7D6AE5DB-B8D5-4F9D-815F-4AA99E7B88CF}" dt="2021-06-04T12:32:00.574" v="2094" actId="1076"/>
          <ac:picMkLst>
            <pc:docMk/>
            <pc:sldMk cId="742407591" sldId="307"/>
            <ac:picMk id="16" creationId="{BA262C5A-4423-4870-B0FE-ED73B2D2B4B5}"/>
          </ac:picMkLst>
        </pc:picChg>
      </pc:sldChg>
      <pc:sldChg chg="addSp delSp modSp mod">
        <pc:chgData name="Claire Theobald" userId="e5e96d6a-dffb-4be3-a7c9-5724c0a71d0d" providerId="ADAL" clId="{7D6AE5DB-B8D5-4F9D-815F-4AA99E7B88CF}" dt="2021-06-04T12:57:43.650" v="2818" actId="14100"/>
        <pc:sldMkLst>
          <pc:docMk/>
          <pc:sldMk cId="3074984855" sldId="308"/>
        </pc:sldMkLst>
        <pc:spChg chg="mod">
          <ac:chgData name="Claire Theobald" userId="e5e96d6a-dffb-4be3-a7c9-5724c0a71d0d" providerId="ADAL" clId="{7D6AE5DB-B8D5-4F9D-815F-4AA99E7B88CF}" dt="2021-06-04T12:34:01.387" v="2125" actId="20577"/>
          <ac:spMkLst>
            <pc:docMk/>
            <pc:sldMk cId="3074984855" sldId="308"/>
            <ac:spMk id="2" creationId="{AE0F8792-9E6B-8A4E-9A16-4FA2C0BC605A}"/>
          </ac:spMkLst>
        </pc:spChg>
        <pc:spChg chg="add mod">
          <ac:chgData name="Claire Theobald" userId="e5e96d6a-dffb-4be3-a7c9-5724c0a71d0d" providerId="ADAL" clId="{7D6AE5DB-B8D5-4F9D-815F-4AA99E7B88CF}" dt="2021-06-04T12:57:43.650" v="2818" actId="14100"/>
          <ac:spMkLst>
            <pc:docMk/>
            <pc:sldMk cId="3074984855" sldId="308"/>
            <ac:spMk id="3" creationId="{8CE69C3F-2376-4B5F-966F-26E583627A86}"/>
          </ac:spMkLst>
        </pc:spChg>
        <pc:spChg chg="add mod">
          <ac:chgData name="Claire Theobald" userId="e5e96d6a-dffb-4be3-a7c9-5724c0a71d0d" providerId="ADAL" clId="{7D6AE5DB-B8D5-4F9D-815F-4AA99E7B88CF}" dt="2021-06-04T12:57:37.606" v="2816"/>
          <ac:spMkLst>
            <pc:docMk/>
            <pc:sldMk cId="3074984855" sldId="308"/>
            <ac:spMk id="12" creationId="{69F21FEF-F44F-49C7-AEC6-93EAF7C6D2CC}"/>
          </ac:spMkLst>
        </pc:spChg>
        <pc:spChg chg="add mod">
          <ac:chgData name="Claire Theobald" userId="e5e96d6a-dffb-4be3-a7c9-5724c0a71d0d" providerId="ADAL" clId="{7D6AE5DB-B8D5-4F9D-815F-4AA99E7B88CF}" dt="2021-06-04T12:57:37.606" v="2816"/>
          <ac:spMkLst>
            <pc:docMk/>
            <pc:sldMk cId="3074984855" sldId="308"/>
            <ac:spMk id="16" creationId="{66497644-3FC0-445D-A378-C01731F8D52C}"/>
          </ac:spMkLst>
        </pc:spChg>
        <pc:spChg chg="add mod">
          <ac:chgData name="Claire Theobald" userId="e5e96d6a-dffb-4be3-a7c9-5724c0a71d0d" providerId="ADAL" clId="{7D6AE5DB-B8D5-4F9D-815F-4AA99E7B88CF}" dt="2021-06-04T12:57:37.606" v="2816"/>
          <ac:spMkLst>
            <pc:docMk/>
            <pc:sldMk cId="3074984855" sldId="308"/>
            <ac:spMk id="18" creationId="{DC65F23B-CBF6-4152-8E75-102B5EA3CCB3}"/>
          </ac:spMkLst>
        </pc:spChg>
        <pc:picChg chg="del">
          <ac:chgData name="Claire Theobald" userId="e5e96d6a-dffb-4be3-a7c9-5724c0a71d0d" providerId="ADAL" clId="{7D6AE5DB-B8D5-4F9D-815F-4AA99E7B88CF}" dt="2021-06-04T12:34:06.917" v="2127" actId="478"/>
          <ac:picMkLst>
            <pc:docMk/>
            <pc:sldMk cId="3074984855" sldId="308"/>
            <ac:picMk id="5" creationId="{7883889E-80F9-4156-87E0-87F4C91F87E6}"/>
          </ac:picMkLst>
        </pc:picChg>
        <pc:picChg chg="del">
          <ac:chgData name="Claire Theobald" userId="e5e96d6a-dffb-4be3-a7c9-5724c0a71d0d" providerId="ADAL" clId="{7D6AE5DB-B8D5-4F9D-815F-4AA99E7B88CF}" dt="2021-06-04T12:34:07.296" v="2128" actId="478"/>
          <ac:picMkLst>
            <pc:docMk/>
            <pc:sldMk cId="3074984855" sldId="308"/>
            <ac:picMk id="7" creationId="{813BFEB0-CFA1-4E90-A376-57F3A4B4C77E}"/>
          </ac:picMkLst>
        </pc:picChg>
        <pc:picChg chg="del">
          <ac:chgData name="Claire Theobald" userId="e5e96d6a-dffb-4be3-a7c9-5724c0a71d0d" providerId="ADAL" clId="{7D6AE5DB-B8D5-4F9D-815F-4AA99E7B88CF}" dt="2021-06-04T12:34:07.947" v="2129" actId="478"/>
          <ac:picMkLst>
            <pc:docMk/>
            <pc:sldMk cId="3074984855" sldId="308"/>
            <ac:picMk id="9" creationId="{D3DEE594-01CA-421E-A239-2C3FC9C07145}"/>
          </ac:picMkLst>
        </pc:picChg>
        <pc:picChg chg="del">
          <ac:chgData name="Claire Theobald" userId="e5e96d6a-dffb-4be3-a7c9-5724c0a71d0d" providerId="ADAL" clId="{7D6AE5DB-B8D5-4F9D-815F-4AA99E7B88CF}" dt="2021-06-04T12:34:08.538" v="2130" actId="478"/>
          <ac:picMkLst>
            <pc:docMk/>
            <pc:sldMk cId="3074984855" sldId="308"/>
            <ac:picMk id="11" creationId="{A9188CD0-DBA0-440A-965F-063A6236C999}"/>
          </ac:picMkLst>
        </pc:picChg>
        <pc:picChg chg="del">
          <ac:chgData name="Claire Theobald" userId="e5e96d6a-dffb-4be3-a7c9-5724c0a71d0d" providerId="ADAL" clId="{7D6AE5DB-B8D5-4F9D-815F-4AA99E7B88CF}" dt="2021-06-04T12:34:09.835" v="2132" actId="478"/>
          <ac:picMkLst>
            <pc:docMk/>
            <pc:sldMk cId="3074984855" sldId="308"/>
            <ac:picMk id="13" creationId="{18F2791C-EDE0-43C7-8008-E5B8FA0E2C99}"/>
          </ac:picMkLst>
        </pc:picChg>
        <pc:picChg chg="add mod">
          <ac:chgData name="Claire Theobald" userId="e5e96d6a-dffb-4be3-a7c9-5724c0a71d0d" providerId="ADAL" clId="{7D6AE5DB-B8D5-4F9D-815F-4AA99E7B88CF}" dt="2021-06-04T12:57:37.606" v="2816"/>
          <ac:picMkLst>
            <pc:docMk/>
            <pc:sldMk cId="3074984855" sldId="308"/>
            <ac:picMk id="14" creationId="{71F3B102-C53D-4091-AC85-38AFDC93CDC8}"/>
          </ac:picMkLst>
        </pc:picChg>
        <pc:picChg chg="del">
          <ac:chgData name="Claire Theobald" userId="e5e96d6a-dffb-4be3-a7c9-5724c0a71d0d" providerId="ADAL" clId="{7D6AE5DB-B8D5-4F9D-815F-4AA99E7B88CF}" dt="2021-06-04T12:34:10.192" v="2133" actId="478"/>
          <ac:picMkLst>
            <pc:docMk/>
            <pc:sldMk cId="3074984855" sldId="308"/>
            <ac:picMk id="15" creationId="{39C1E263-304F-41F5-8D56-26CFCF03FE48}"/>
          </ac:picMkLst>
        </pc:picChg>
        <pc:picChg chg="del">
          <ac:chgData name="Claire Theobald" userId="e5e96d6a-dffb-4be3-a7c9-5724c0a71d0d" providerId="ADAL" clId="{7D6AE5DB-B8D5-4F9D-815F-4AA99E7B88CF}" dt="2021-06-04T12:34:09.417" v="2131" actId="478"/>
          <ac:picMkLst>
            <pc:docMk/>
            <pc:sldMk cId="3074984855" sldId="308"/>
            <ac:picMk id="17" creationId="{13ACEAB5-5250-4BFF-A0D8-1336BDE82600}"/>
          </ac:picMkLst>
        </pc:picChg>
        <pc:picChg chg="add mod">
          <ac:chgData name="Claire Theobald" userId="e5e96d6a-dffb-4be3-a7c9-5724c0a71d0d" providerId="ADAL" clId="{7D6AE5DB-B8D5-4F9D-815F-4AA99E7B88CF}" dt="2021-06-04T12:57:37.606" v="2816"/>
          <ac:picMkLst>
            <pc:docMk/>
            <pc:sldMk cId="3074984855" sldId="308"/>
            <ac:picMk id="19" creationId="{AA58FA46-20E8-481E-A3F9-14CFA4FC2EC1}"/>
          </ac:picMkLst>
        </pc:picChg>
        <pc:picChg chg="add mod">
          <ac:chgData name="Claire Theobald" userId="e5e96d6a-dffb-4be3-a7c9-5724c0a71d0d" providerId="ADAL" clId="{7D6AE5DB-B8D5-4F9D-815F-4AA99E7B88CF}" dt="2021-06-04T12:57:37.606" v="2816"/>
          <ac:picMkLst>
            <pc:docMk/>
            <pc:sldMk cId="3074984855" sldId="308"/>
            <ac:picMk id="20" creationId="{921EB2B0-A79E-41FA-A9FB-F747D15E91D3}"/>
          </ac:picMkLst>
        </pc:picChg>
        <pc:picChg chg="del">
          <ac:chgData name="Claire Theobald" userId="e5e96d6a-dffb-4be3-a7c9-5724c0a71d0d" providerId="ADAL" clId="{7D6AE5DB-B8D5-4F9D-815F-4AA99E7B88CF}" dt="2021-06-04T12:34:04.786" v="2126" actId="478"/>
          <ac:picMkLst>
            <pc:docMk/>
            <pc:sldMk cId="3074984855" sldId="308"/>
            <ac:picMk id="21" creationId="{327B75E5-E0F1-45E0-BA7D-641628DC9C1A}"/>
          </ac:picMkLst>
        </pc:picChg>
        <pc:picChg chg="add mod">
          <ac:chgData name="Claire Theobald" userId="e5e96d6a-dffb-4be3-a7c9-5724c0a71d0d" providerId="ADAL" clId="{7D6AE5DB-B8D5-4F9D-815F-4AA99E7B88CF}" dt="2021-06-04T12:57:37.606" v="2816"/>
          <ac:picMkLst>
            <pc:docMk/>
            <pc:sldMk cId="3074984855" sldId="308"/>
            <ac:picMk id="22" creationId="{15707789-7BD0-48C0-AD17-AEA7E9749FA9}"/>
          </ac:picMkLst>
        </pc:picChg>
        <pc:picChg chg="add mod">
          <ac:chgData name="Claire Theobald" userId="e5e96d6a-dffb-4be3-a7c9-5724c0a71d0d" providerId="ADAL" clId="{7D6AE5DB-B8D5-4F9D-815F-4AA99E7B88CF}" dt="2021-06-04T12:57:37.606" v="2816"/>
          <ac:picMkLst>
            <pc:docMk/>
            <pc:sldMk cId="3074984855" sldId="308"/>
            <ac:picMk id="23" creationId="{BAED10EA-E69C-44EA-9DE4-40EF9EDC2059}"/>
          </ac:picMkLst>
        </pc:picChg>
        <pc:picChg chg="add mod">
          <ac:chgData name="Claire Theobald" userId="e5e96d6a-dffb-4be3-a7c9-5724c0a71d0d" providerId="ADAL" clId="{7D6AE5DB-B8D5-4F9D-815F-4AA99E7B88CF}" dt="2021-06-04T12:57:37.606" v="2816"/>
          <ac:picMkLst>
            <pc:docMk/>
            <pc:sldMk cId="3074984855" sldId="308"/>
            <ac:picMk id="24" creationId="{8BDB6134-B2C8-499D-9BB8-6E9C4D952100}"/>
          </ac:picMkLst>
        </pc:picChg>
      </pc:sldChg>
      <pc:sldChg chg="addSp delSp modSp mod">
        <pc:chgData name="Claire Theobald" userId="e5e96d6a-dffb-4be3-a7c9-5724c0a71d0d" providerId="ADAL" clId="{7D6AE5DB-B8D5-4F9D-815F-4AA99E7B88CF}" dt="2021-06-04T14:03:25.003" v="3932" actId="20577"/>
        <pc:sldMkLst>
          <pc:docMk/>
          <pc:sldMk cId="2378554535" sldId="309"/>
        </pc:sldMkLst>
        <pc:spChg chg="mod">
          <ac:chgData name="Claire Theobald" userId="e5e96d6a-dffb-4be3-a7c9-5724c0a71d0d" providerId="ADAL" clId="{7D6AE5DB-B8D5-4F9D-815F-4AA99E7B88CF}" dt="2021-06-04T12:36:02.387" v="2282" actId="20577"/>
          <ac:spMkLst>
            <pc:docMk/>
            <pc:sldMk cId="2378554535" sldId="309"/>
            <ac:spMk id="2" creationId="{AE0F8792-9E6B-8A4E-9A16-4FA2C0BC605A}"/>
          </ac:spMkLst>
        </pc:spChg>
        <pc:spChg chg="del">
          <ac:chgData name="Claire Theobald" userId="e5e96d6a-dffb-4be3-a7c9-5724c0a71d0d" providerId="ADAL" clId="{7D6AE5DB-B8D5-4F9D-815F-4AA99E7B88CF}" dt="2021-06-04T12:36:19.091" v="2283" actId="478"/>
          <ac:spMkLst>
            <pc:docMk/>
            <pc:sldMk cId="2378554535" sldId="309"/>
            <ac:spMk id="3" creationId="{8CE69C3F-2376-4B5F-966F-26E583627A86}"/>
          </ac:spMkLst>
        </pc:spChg>
        <pc:spChg chg="add mod">
          <ac:chgData name="Claire Theobald" userId="e5e96d6a-dffb-4be3-a7c9-5724c0a71d0d" providerId="ADAL" clId="{7D6AE5DB-B8D5-4F9D-815F-4AA99E7B88CF}" dt="2021-06-04T14:03:25.003" v="3932" actId="20577"/>
          <ac:spMkLst>
            <pc:docMk/>
            <pc:sldMk cId="2378554535" sldId="309"/>
            <ac:spMk id="4" creationId="{085C300E-6607-4965-963C-F084126529AA}"/>
          </ac:spMkLst>
        </pc:spChg>
      </pc:sldChg>
      <pc:sldChg chg="addSp delSp modSp mod">
        <pc:chgData name="Claire Theobald" userId="e5e96d6a-dffb-4be3-a7c9-5724c0a71d0d" providerId="ADAL" clId="{7D6AE5DB-B8D5-4F9D-815F-4AA99E7B88CF}" dt="2021-06-04T13:49:44.833" v="3875" actId="20577"/>
        <pc:sldMkLst>
          <pc:docMk/>
          <pc:sldMk cId="1588047576" sldId="310"/>
        </pc:sldMkLst>
        <pc:spChg chg="mod">
          <ac:chgData name="Claire Theobald" userId="e5e96d6a-dffb-4be3-a7c9-5724c0a71d0d" providerId="ADAL" clId="{7D6AE5DB-B8D5-4F9D-815F-4AA99E7B88CF}" dt="2021-06-04T13:36:52.758" v="3761" actId="27636"/>
          <ac:spMkLst>
            <pc:docMk/>
            <pc:sldMk cId="1588047576" sldId="310"/>
            <ac:spMk id="2" creationId="{AE0F8792-9E6B-8A4E-9A16-4FA2C0BC605A}"/>
          </ac:spMkLst>
        </pc:spChg>
        <pc:spChg chg="del">
          <ac:chgData name="Claire Theobald" userId="e5e96d6a-dffb-4be3-a7c9-5724c0a71d0d" providerId="ADAL" clId="{7D6AE5DB-B8D5-4F9D-815F-4AA99E7B88CF}" dt="2021-06-04T12:45:51.041" v="2505" actId="478"/>
          <ac:spMkLst>
            <pc:docMk/>
            <pc:sldMk cId="1588047576" sldId="310"/>
            <ac:spMk id="3" creationId="{D3BC4675-6122-4E30-A86C-116D45540FE7}"/>
          </ac:spMkLst>
        </pc:spChg>
        <pc:spChg chg="del">
          <ac:chgData name="Claire Theobald" userId="e5e96d6a-dffb-4be3-a7c9-5724c0a71d0d" providerId="ADAL" clId="{7D6AE5DB-B8D5-4F9D-815F-4AA99E7B88CF}" dt="2021-06-04T12:45:53.249" v="2507" actId="478"/>
          <ac:spMkLst>
            <pc:docMk/>
            <pc:sldMk cId="1588047576" sldId="310"/>
            <ac:spMk id="6" creationId="{C69B408D-F529-472F-BD4B-76EFBCDD0E8C}"/>
          </ac:spMkLst>
        </pc:spChg>
        <pc:spChg chg="mod">
          <ac:chgData name="Claire Theobald" userId="e5e96d6a-dffb-4be3-a7c9-5724c0a71d0d" providerId="ADAL" clId="{7D6AE5DB-B8D5-4F9D-815F-4AA99E7B88CF}" dt="2021-06-04T13:49:44.833" v="3875" actId="20577"/>
          <ac:spMkLst>
            <pc:docMk/>
            <pc:sldMk cId="1588047576" sldId="310"/>
            <ac:spMk id="10" creationId="{5164D8B9-46DF-4F41-93C2-BF8033F656C9}"/>
          </ac:spMkLst>
        </pc:spChg>
        <pc:picChg chg="add del mod">
          <ac:chgData name="Claire Theobald" userId="e5e96d6a-dffb-4be3-a7c9-5724c0a71d0d" providerId="ADAL" clId="{7D6AE5DB-B8D5-4F9D-815F-4AA99E7B88CF}" dt="2021-06-04T13:31:41.554" v="3648" actId="21"/>
          <ac:picMkLst>
            <pc:docMk/>
            <pc:sldMk cId="1588047576" sldId="310"/>
            <ac:picMk id="5" creationId="{6A38C121-437F-4D08-A274-43E7482ACDCA}"/>
          </ac:picMkLst>
        </pc:picChg>
        <pc:picChg chg="add mod modCrop">
          <ac:chgData name="Claire Theobald" userId="e5e96d6a-dffb-4be3-a7c9-5724c0a71d0d" providerId="ADAL" clId="{7D6AE5DB-B8D5-4F9D-815F-4AA99E7B88CF}" dt="2021-06-04T13:49:39.507" v="3871" actId="1076"/>
          <ac:picMkLst>
            <pc:docMk/>
            <pc:sldMk cId="1588047576" sldId="310"/>
            <ac:picMk id="8" creationId="{F6832B23-B6D1-43B3-8145-150CBF4B030D}"/>
          </ac:picMkLst>
        </pc:picChg>
        <pc:picChg chg="del">
          <ac:chgData name="Claire Theobald" userId="e5e96d6a-dffb-4be3-a7c9-5724c0a71d0d" providerId="ADAL" clId="{7D6AE5DB-B8D5-4F9D-815F-4AA99E7B88CF}" dt="2021-06-04T12:45:50.482" v="2504" actId="478"/>
          <ac:picMkLst>
            <pc:docMk/>
            <pc:sldMk cId="1588047576" sldId="310"/>
            <ac:picMk id="12" creationId="{FB938F81-A344-426C-9A14-C5031D59A75A}"/>
          </ac:picMkLst>
        </pc:picChg>
        <pc:picChg chg="del">
          <ac:chgData name="Claire Theobald" userId="e5e96d6a-dffb-4be3-a7c9-5724c0a71d0d" providerId="ADAL" clId="{7D6AE5DB-B8D5-4F9D-815F-4AA99E7B88CF}" dt="2021-06-04T12:45:51.489" v="2506" actId="478"/>
          <ac:picMkLst>
            <pc:docMk/>
            <pc:sldMk cId="1588047576" sldId="310"/>
            <ac:picMk id="14" creationId="{B382FF4E-A66A-4978-890C-ACC7445245D5}"/>
          </ac:picMkLst>
        </pc:picChg>
        <pc:picChg chg="del">
          <ac:chgData name="Claire Theobald" userId="e5e96d6a-dffb-4be3-a7c9-5724c0a71d0d" providerId="ADAL" clId="{7D6AE5DB-B8D5-4F9D-815F-4AA99E7B88CF}" dt="2021-06-04T12:45:54.026" v="2508" actId="478"/>
          <ac:picMkLst>
            <pc:docMk/>
            <pc:sldMk cId="1588047576" sldId="310"/>
            <ac:picMk id="16" creationId="{BA262C5A-4423-4870-B0FE-ED73B2D2B4B5}"/>
          </ac:picMkLst>
        </pc:picChg>
      </pc:sldChg>
      <pc:sldChg chg="addSp delSp modSp mod">
        <pc:chgData name="Claire Theobald" userId="e5e96d6a-dffb-4be3-a7c9-5724c0a71d0d" providerId="ADAL" clId="{7D6AE5DB-B8D5-4F9D-815F-4AA99E7B88CF}" dt="2021-06-04T13:29:26.679" v="3524" actId="113"/>
        <pc:sldMkLst>
          <pc:docMk/>
          <pc:sldMk cId="776799352" sldId="311"/>
        </pc:sldMkLst>
        <pc:spChg chg="mod">
          <ac:chgData name="Claire Theobald" userId="e5e96d6a-dffb-4be3-a7c9-5724c0a71d0d" providerId="ADAL" clId="{7D6AE5DB-B8D5-4F9D-815F-4AA99E7B88CF}" dt="2021-06-04T12:46:53.243" v="2541" actId="20577"/>
          <ac:spMkLst>
            <pc:docMk/>
            <pc:sldMk cId="776799352" sldId="311"/>
            <ac:spMk id="2" creationId="{AE0F8792-9E6B-8A4E-9A16-4FA2C0BC605A}"/>
          </ac:spMkLst>
        </pc:spChg>
        <pc:spChg chg="add del mod">
          <ac:chgData name="Claire Theobald" userId="e5e96d6a-dffb-4be3-a7c9-5724c0a71d0d" providerId="ADAL" clId="{7D6AE5DB-B8D5-4F9D-815F-4AA99E7B88CF}" dt="2021-06-04T12:47:14.625" v="2554" actId="478"/>
          <ac:spMkLst>
            <pc:docMk/>
            <pc:sldMk cId="776799352" sldId="311"/>
            <ac:spMk id="3" creationId="{BF649809-06B8-447F-A437-C92FD320EB89}"/>
          </ac:spMkLst>
        </pc:spChg>
        <pc:spChg chg="del">
          <ac:chgData name="Claire Theobald" userId="e5e96d6a-dffb-4be3-a7c9-5724c0a71d0d" providerId="ADAL" clId="{7D6AE5DB-B8D5-4F9D-815F-4AA99E7B88CF}" dt="2021-06-04T12:46:56.761" v="2544" actId="478"/>
          <ac:spMkLst>
            <pc:docMk/>
            <pc:sldMk cId="776799352" sldId="311"/>
            <ac:spMk id="6" creationId="{356ACABA-FD16-4BC9-BDE5-6494B30B44EA}"/>
          </ac:spMkLst>
        </pc:spChg>
        <pc:spChg chg="add mod">
          <ac:chgData name="Claire Theobald" userId="e5e96d6a-dffb-4be3-a7c9-5724c0a71d0d" providerId="ADAL" clId="{7D6AE5DB-B8D5-4F9D-815F-4AA99E7B88CF}" dt="2021-06-04T13:00:22.078" v="2880" actId="27636"/>
          <ac:spMkLst>
            <pc:docMk/>
            <pc:sldMk cId="776799352" sldId="311"/>
            <ac:spMk id="13" creationId="{528916CB-4450-4F9F-B998-89E87391DB8B}"/>
          </ac:spMkLst>
        </pc:spChg>
        <pc:spChg chg="add mod">
          <ac:chgData name="Claire Theobald" userId="e5e96d6a-dffb-4be3-a7c9-5724c0a71d0d" providerId="ADAL" clId="{7D6AE5DB-B8D5-4F9D-815F-4AA99E7B88CF}" dt="2021-06-04T13:29:26.679" v="3524" actId="113"/>
          <ac:spMkLst>
            <pc:docMk/>
            <pc:sldMk cId="776799352" sldId="311"/>
            <ac:spMk id="14" creationId="{B41A20C1-7628-4FCF-925D-7E2A9AD0DAE9}"/>
          </ac:spMkLst>
        </pc:spChg>
        <pc:spChg chg="del mod">
          <ac:chgData name="Claire Theobald" userId="e5e96d6a-dffb-4be3-a7c9-5724c0a71d0d" providerId="ADAL" clId="{7D6AE5DB-B8D5-4F9D-815F-4AA99E7B88CF}" dt="2021-06-04T12:47:00.117" v="2549"/>
          <ac:spMkLst>
            <pc:docMk/>
            <pc:sldMk cId="776799352" sldId="311"/>
            <ac:spMk id="16" creationId="{ADBF8A3B-1EAE-473A-BA04-AC6F3E01A433}"/>
          </ac:spMkLst>
        </pc:spChg>
        <pc:spChg chg="del">
          <ac:chgData name="Claire Theobald" userId="e5e96d6a-dffb-4be3-a7c9-5724c0a71d0d" providerId="ADAL" clId="{7D6AE5DB-B8D5-4F9D-815F-4AA99E7B88CF}" dt="2021-06-04T12:47:02.394" v="2550" actId="478"/>
          <ac:spMkLst>
            <pc:docMk/>
            <pc:sldMk cId="776799352" sldId="311"/>
            <ac:spMk id="18" creationId="{B9179703-6242-4B5B-BFB6-0091530D2430}"/>
          </ac:spMkLst>
        </pc:spChg>
        <pc:picChg chg="del">
          <ac:chgData name="Claire Theobald" userId="e5e96d6a-dffb-4be3-a7c9-5724c0a71d0d" providerId="ADAL" clId="{7D6AE5DB-B8D5-4F9D-815F-4AA99E7B88CF}" dt="2021-06-04T12:46:55.072" v="2542" actId="478"/>
          <ac:picMkLst>
            <pc:docMk/>
            <pc:sldMk cId="776799352" sldId="311"/>
            <ac:picMk id="10" creationId="{BEDBF76F-2F66-47D2-BFA8-7ED4ADA3E247}"/>
          </ac:picMkLst>
        </pc:picChg>
        <pc:picChg chg="del">
          <ac:chgData name="Claire Theobald" userId="e5e96d6a-dffb-4be3-a7c9-5724c0a71d0d" providerId="ADAL" clId="{7D6AE5DB-B8D5-4F9D-815F-4AA99E7B88CF}" dt="2021-06-04T12:46:55.713" v="2543" actId="478"/>
          <ac:picMkLst>
            <pc:docMk/>
            <pc:sldMk cId="776799352" sldId="311"/>
            <ac:picMk id="21" creationId="{3DC11885-9832-4119-9002-B64DDC486C9D}"/>
          </ac:picMkLst>
        </pc:picChg>
        <pc:picChg chg="del">
          <ac:chgData name="Claire Theobald" userId="e5e96d6a-dffb-4be3-a7c9-5724c0a71d0d" providerId="ADAL" clId="{7D6AE5DB-B8D5-4F9D-815F-4AA99E7B88CF}" dt="2021-06-04T12:46:58.418" v="2545" actId="478"/>
          <ac:picMkLst>
            <pc:docMk/>
            <pc:sldMk cId="776799352" sldId="311"/>
            <ac:picMk id="23" creationId="{C876447C-CF9F-4FB0-8D71-7F0A1CE9E2CA}"/>
          </ac:picMkLst>
        </pc:picChg>
        <pc:picChg chg="del">
          <ac:chgData name="Claire Theobald" userId="e5e96d6a-dffb-4be3-a7c9-5724c0a71d0d" providerId="ADAL" clId="{7D6AE5DB-B8D5-4F9D-815F-4AA99E7B88CF}" dt="2021-06-04T12:47:03.249" v="2551" actId="478"/>
          <ac:picMkLst>
            <pc:docMk/>
            <pc:sldMk cId="776799352" sldId="311"/>
            <ac:picMk id="25" creationId="{4BCD9BAF-1784-432F-A1AD-A719BE9DC2CE}"/>
          </ac:picMkLst>
        </pc:picChg>
        <pc:picChg chg="del">
          <ac:chgData name="Claire Theobald" userId="e5e96d6a-dffb-4be3-a7c9-5724c0a71d0d" providerId="ADAL" clId="{7D6AE5DB-B8D5-4F9D-815F-4AA99E7B88CF}" dt="2021-06-04T12:47:00.116" v="2547" actId="478"/>
          <ac:picMkLst>
            <pc:docMk/>
            <pc:sldMk cId="776799352" sldId="311"/>
            <ac:picMk id="26" creationId="{399382D4-8BD5-403F-B8FC-9CD9AA71013D}"/>
          </ac:picMkLst>
        </pc:picChg>
        <pc:picChg chg="del">
          <ac:chgData name="Claire Theobald" userId="e5e96d6a-dffb-4be3-a7c9-5724c0a71d0d" providerId="ADAL" clId="{7D6AE5DB-B8D5-4F9D-815F-4AA99E7B88CF}" dt="2021-06-04T12:47:03.873" v="2552" actId="478"/>
          <ac:picMkLst>
            <pc:docMk/>
            <pc:sldMk cId="776799352" sldId="311"/>
            <ac:picMk id="27" creationId="{696DCE71-649B-4749-8AD8-C13E1F48CC26}"/>
          </ac:picMkLst>
        </pc:picChg>
      </pc:sldChg>
      <pc:sldChg chg="addSp modSp mod">
        <pc:chgData name="Claire Theobald" userId="e5e96d6a-dffb-4be3-a7c9-5724c0a71d0d" providerId="ADAL" clId="{7D6AE5DB-B8D5-4F9D-815F-4AA99E7B88CF}" dt="2021-06-04T13:49:02.364" v="3844" actId="113"/>
        <pc:sldMkLst>
          <pc:docMk/>
          <pc:sldMk cId="1671522157" sldId="312"/>
        </pc:sldMkLst>
        <pc:spChg chg="mod">
          <ac:chgData name="Claire Theobald" userId="e5e96d6a-dffb-4be3-a7c9-5724c0a71d0d" providerId="ADAL" clId="{7D6AE5DB-B8D5-4F9D-815F-4AA99E7B88CF}" dt="2021-06-04T13:37:51.153" v="3772" actId="27636"/>
          <ac:spMkLst>
            <pc:docMk/>
            <pc:sldMk cId="1671522157" sldId="312"/>
            <ac:spMk id="2" creationId="{AE0F8792-9E6B-8A4E-9A16-4FA2C0BC605A}"/>
          </ac:spMkLst>
        </pc:spChg>
        <pc:spChg chg="mod">
          <ac:chgData name="Claire Theobald" userId="e5e96d6a-dffb-4be3-a7c9-5724c0a71d0d" providerId="ADAL" clId="{7D6AE5DB-B8D5-4F9D-815F-4AA99E7B88CF}" dt="2021-06-04T13:49:02.364" v="3844" actId="113"/>
          <ac:spMkLst>
            <pc:docMk/>
            <pc:sldMk cId="1671522157" sldId="312"/>
            <ac:spMk id="10" creationId="{5164D8B9-46DF-4F41-93C2-BF8033F656C9}"/>
          </ac:spMkLst>
        </pc:spChg>
        <pc:picChg chg="add mod modCrop">
          <ac:chgData name="Claire Theobald" userId="e5e96d6a-dffb-4be3-a7c9-5724c0a71d0d" providerId="ADAL" clId="{7D6AE5DB-B8D5-4F9D-815F-4AA99E7B88CF}" dt="2021-06-04T13:38:09.303" v="3788" actId="1076"/>
          <ac:picMkLst>
            <pc:docMk/>
            <pc:sldMk cId="1671522157" sldId="312"/>
            <ac:picMk id="4" creationId="{4D42F071-2BA6-4955-9A49-28CE716A3AB4}"/>
          </ac:picMkLst>
        </pc:picChg>
        <pc:picChg chg="add mod">
          <ac:chgData name="Claire Theobald" userId="e5e96d6a-dffb-4be3-a7c9-5724c0a71d0d" providerId="ADAL" clId="{7D6AE5DB-B8D5-4F9D-815F-4AA99E7B88CF}" dt="2021-06-04T13:38:08.129" v="3787" actId="1076"/>
          <ac:picMkLst>
            <pc:docMk/>
            <pc:sldMk cId="1671522157" sldId="312"/>
            <ac:picMk id="6" creationId="{78B9455A-CD5B-4D98-956A-2F3AC408084F}"/>
          </ac:picMkLst>
        </pc:picChg>
      </pc:sldChg>
      <pc:sldChg chg="modSp mod">
        <pc:chgData name="Claire Theobald" userId="e5e96d6a-dffb-4be3-a7c9-5724c0a71d0d" providerId="ADAL" clId="{7D6AE5DB-B8D5-4F9D-815F-4AA99E7B88CF}" dt="2021-06-04T14:14:31.482" v="4073" actId="20577"/>
        <pc:sldMkLst>
          <pc:docMk/>
          <pc:sldMk cId="3663317661" sldId="313"/>
        </pc:sldMkLst>
        <pc:spChg chg="mod">
          <ac:chgData name="Claire Theobald" userId="e5e96d6a-dffb-4be3-a7c9-5724c0a71d0d" providerId="ADAL" clId="{7D6AE5DB-B8D5-4F9D-815F-4AA99E7B88CF}" dt="2021-06-04T14:14:04.498" v="4024" actId="20577"/>
          <ac:spMkLst>
            <pc:docMk/>
            <pc:sldMk cId="3663317661" sldId="313"/>
            <ac:spMk id="5" creationId="{2842F3BA-3A3F-C846-8650-5E7C53723735}"/>
          </ac:spMkLst>
        </pc:spChg>
        <pc:spChg chg="mod">
          <ac:chgData name="Claire Theobald" userId="e5e96d6a-dffb-4be3-a7c9-5724c0a71d0d" providerId="ADAL" clId="{7D6AE5DB-B8D5-4F9D-815F-4AA99E7B88CF}" dt="2021-06-04T14:14:31.482" v="4073" actId="20577"/>
          <ac:spMkLst>
            <pc:docMk/>
            <pc:sldMk cId="3663317661" sldId="313"/>
            <ac:spMk id="7" creationId="{6EED4E22-9A1D-455E-AE30-8FA7D2BA383C}"/>
          </ac:spMkLst>
        </pc:spChg>
      </pc:sldChg>
    </pc:docChg>
  </pc:docChgLst>
  <pc:docChgLst>
    <pc:chgData name="Claire Theobald" userId="e5e96d6a-dffb-4be3-a7c9-5724c0a71d0d" providerId="ADAL" clId="{86918318-54C6-4482-A3E5-86D9EA5321C0}"/>
    <pc:docChg chg="undo redo custSel delSld modSld">
      <pc:chgData name="Claire Theobald" userId="e5e96d6a-dffb-4be3-a7c9-5724c0a71d0d" providerId="ADAL" clId="{86918318-54C6-4482-A3E5-86D9EA5321C0}" dt="2021-06-08T15:17:55.874" v="2862"/>
      <pc:docMkLst>
        <pc:docMk/>
      </pc:docMkLst>
      <pc:sldChg chg="addSp modSp mod">
        <pc:chgData name="Claire Theobald" userId="e5e96d6a-dffb-4be3-a7c9-5724c0a71d0d" providerId="ADAL" clId="{86918318-54C6-4482-A3E5-86D9EA5321C0}" dt="2021-06-08T15:07:46.616" v="2757" actId="1076"/>
        <pc:sldMkLst>
          <pc:docMk/>
          <pc:sldMk cId="213333460" sldId="278"/>
        </pc:sldMkLst>
        <pc:spChg chg="mod">
          <ac:chgData name="Claire Theobald" userId="e5e96d6a-dffb-4be3-a7c9-5724c0a71d0d" providerId="ADAL" clId="{86918318-54C6-4482-A3E5-86D9EA5321C0}" dt="2021-06-08T15:07:38.560" v="2756" actId="1076"/>
          <ac:spMkLst>
            <pc:docMk/>
            <pc:sldMk cId="213333460" sldId="278"/>
            <ac:spMk id="2" creationId="{6591C189-ADE1-9245-9053-9E690E565D00}"/>
          </ac:spMkLst>
        </pc:spChg>
        <pc:spChg chg="add mod">
          <ac:chgData name="Claire Theobald" userId="e5e96d6a-dffb-4be3-a7c9-5724c0a71d0d" providerId="ADAL" clId="{86918318-54C6-4482-A3E5-86D9EA5321C0}" dt="2021-06-08T15:07:46.616" v="2757" actId="1076"/>
          <ac:spMkLst>
            <pc:docMk/>
            <pc:sldMk cId="213333460" sldId="278"/>
            <ac:spMk id="3" creationId="{3F480175-181D-4C2B-B299-A8E907DF4D18}"/>
          </ac:spMkLst>
        </pc:spChg>
      </pc:sldChg>
      <pc:sldChg chg="addSp delSp modSp mod modAnim">
        <pc:chgData name="Claire Theobald" userId="e5e96d6a-dffb-4be3-a7c9-5724c0a71d0d" providerId="ADAL" clId="{86918318-54C6-4482-A3E5-86D9EA5321C0}" dt="2021-06-08T14:39:35.822" v="2633" actId="1076"/>
        <pc:sldMkLst>
          <pc:docMk/>
          <pc:sldMk cId="433890173" sldId="284"/>
        </pc:sldMkLst>
        <pc:spChg chg="mod">
          <ac:chgData name="Claire Theobald" userId="e5e96d6a-dffb-4be3-a7c9-5724c0a71d0d" providerId="ADAL" clId="{86918318-54C6-4482-A3E5-86D9EA5321C0}" dt="2021-06-08T14:33:10.521" v="2559" actId="27636"/>
          <ac:spMkLst>
            <pc:docMk/>
            <pc:sldMk cId="433890173" sldId="284"/>
            <ac:spMk id="2" creationId="{467259AD-8722-6E48-9C92-74E659293643}"/>
          </ac:spMkLst>
        </pc:spChg>
        <pc:spChg chg="del">
          <ac:chgData name="Claire Theobald" userId="e5e96d6a-dffb-4be3-a7c9-5724c0a71d0d" providerId="ADAL" clId="{86918318-54C6-4482-A3E5-86D9EA5321C0}" dt="2021-06-08T08:51:50.091" v="469" actId="931"/>
          <ac:spMkLst>
            <pc:docMk/>
            <pc:sldMk cId="433890173" sldId="284"/>
            <ac:spMk id="3" creationId="{D68BD2C1-BA07-F54D-B90E-6F54AFEC0D6A}"/>
          </ac:spMkLst>
        </pc:spChg>
        <pc:spChg chg="mod">
          <ac:chgData name="Claire Theobald" userId="e5e96d6a-dffb-4be3-a7c9-5724c0a71d0d" providerId="ADAL" clId="{86918318-54C6-4482-A3E5-86D9EA5321C0}" dt="2021-06-08T14:35:44.839" v="2574" actId="1076"/>
          <ac:spMkLst>
            <pc:docMk/>
            <pc:sldMk cId="433890173" sldId="284"/>
            <ac:spMk id="4" creationId="{708F4AD0-E676-0E46-B35E-30E46BB1FFEF}"/>
          </ac:spMkLst>
        </pc:spChg>
        <pc:spChg chg="del">
          <ac:chgData name="Claire Theobald" userId="e5e96d6a-dffb-4be3-a7c9-5724c0a71d0d" providerId="ADAL" clId="{86918318-54C6-4482-A3E5-86D9EA5321C0}" dt="2021-06-08T08:53:24.700" v="485" actId="478"/>
          <ac:spMkLst>
            <pc:docMk/>
            <pc:sldMk cId="433890173" sldId="284"/>
            <ac:spMk id="5" creationId="{389744E5-5751-46D5-B899-3F6DA862CA84}"/>
          </ac:spMkLst>
        </pc:spChg>
        <pc:spChg chg="add del mod">
          <ac:chgData name="Claire Theobald" userId="e5e96d6a-dffb-4be3-a7c9-5724c0a71d0d" providerId="ADAL" clId="{86918318-54C6-4482-A3E5-86D9EA5321C0}" dt="2021-06-08T14:30:35.553" v="2475"/>
          <ac:spMkLst>
            <pc:docMk/>
            <pc:sldMk cId="433890173" sldId="284"/>
            <ac:spMk id="6" creationId="{CAF63FA8-612E-4EB8-BC71-F8603C11C0AF}"/>
          </ac:spMkLst>
        </pc:spChg>
        <pc:spChg chg="add del mod">
          <ac:chgData name="Claire Theobald" userId="e5e96d6a-dffb-4be3-a7c9-5724c0a71d0d" providerId="ADAL" clId="{86918318-54C6-4482-A3E5-86D9EA5321C0}" dt="2021-06-08T14:33:08.637" v="2557" actId="478"/>
          <ac:spMkLst>
            <pc:docMk/>
            <pc:sldMk cId="433890173" sldId="284"/>
            <ac:spMk id="7" creationId="{0ECD5674-A34C-4258-81B2-6513587D3309}"/>
          </ac:spMkLst>
        </pc:spChg>
        <pc:spChg chg="add mod">
          <ac:chgData name="Claire Theobald" userId="e5e96d6a-dffb-4be3-a7c9-5724c0a71d0d" providerId="ADAL" clId="{86918318-54C6-4482-A3E5-86D9EA5321C0}" dt="2021-06-08T14:39:35.822" v="2633" actId="1076"/>
          <ac:spMkLst>
            <pc:docMk/>
            <pc:sldMk cId="433890173" sldId="284"/>
            <ac:spMk id="8" creationId="{85407566-D57E-4D29-AB34-7117D09013DF}"/>
          </ac:spMkLst>
        </pc:spChg>
        <pc:spChg chg="add mod">
          <ac:chgData name="Claire Theobald" userId="e5e96d6a-dffb-4be3-a7c9-5724c0a71d0d" providerId="ADAL" clId="{86918318-54C6-4482-A3E5-86D9EA5321C0}" dt="2021-06-08T08:14:27.221" v="32" actId="164"/>
          <ac:spMkLst>
            <pc:docMk/>
            <pc:sldMk cId="433890173" sldId="284"/>
            <ac:spMk id="18" creationId="{585DB311-CEEF-4025-87C6-CC6F56038551}"/>
          </ac:spMkLst>
        </pc:spChg>
        <pc:spChg chg="add del mod">
          <ac:chgData name="Claire Theobald" userId="e5e96d6a-dffb-4be3-a7c9-5724c0a71d0d" providerId="ADAL" clId="{86918318-54C6-4482-A3E5-86D9EA5321C0}" dt="2021-06-08T08:52:59.308" v="475" actId="931"/>
          <ac:spMkLst>
            <pc:docMk/>
            <pc:sldMk cId="433890173" sldId="284"/>
            <ac:spMk id="25" creationId="{1E98FC15-A20D-4C9B-A31D-CECFC1B42753}"/>
          </ac:spMkLst>
        </pc:spChg>
        <pc:spChg chg="add mod">
          <ac:chgData name="Claire Theobald" userId="e5e96d6a-dffb-4be3-a7c9-5724c0a71d0d" providerId="ADAL" clId="{86918318-54C6-4482-A3E5-86D9EA5321C0}" dt="2021-06-08T14:39:33.163" v="2632" actId="1076"/>
          <ac:spMkLst>
            <pc:docMk/>
            <pc:sldMk cId="433890173" sldId="284"/>
            <ac:spMk id="28" creationId="{31D5CD0C-AD15-41B0-96B3-BD1C9C045F65}"/>
          </ac:spMkLst>
        </pc:spChg>
        <pc:spChg chg="add del mod">
          <ac:chgData name="Claire Theobald" userId="e5e96d6a-dffb-4be3-a7c9-5724c0a71d0d" providerId="ADAL" clId="{86918318-54C6-4482-A3E5-86D9EA5321C0}" dt="2021-06-08T09:42:11.264" v="967"/>
          <ac:spMkLst>
            <pc:docMk/>
            <pc:sldMk cId="433890173" sldId="284"/>
            <ac:spMk id="29" creationId="{EE886864-BE0E-45E0-A493-48A6B2518C76}"/>
          </ac:spMkLst>
        </pc:spChg>
        <pc:grpChg chg="add del mod">
          <ac:chgData name="Claire Theobald" userId="e5e96d6a-dffb-4be3-a7c9-5724c0a71d0d" providerId="ADAL" clId="{86918318-54C6-4482-A3E5-86D9EA5321C0}" dt="2021-06-08T08:16:29.143" v="59" actId="478"/>
          <ac:grpSpMkLst>
            <pc:docMk/>
            <pc:sldMk cId="433890173" sldId="284"/>
            <ac:grpSpMk id="19" creationId="{AFD07183-06B6-4B33-A4F1-51FCF42D8896}"/>
          </ac:grpSpMkLst>
        </pc:grpChg>
        <pc:picChg chg="add del mod">
          <ac:chgData name="Claire Theobald" userId="e5e96d6a-dffb-4be3-a7c9-5724c0a71d0d" providerId="ADAL" clId="{86918318-54C6-4482-A3E5-86D9EA5321C0}" dt="2021-06-08T08:18:15.365" v="79" actId="21"/>
          <ac:picMkLst>
            <pc:docMk/>
            <pc:sldMk cId="433890173" sldId="284"/>
            <ac:picMk id="7" creationId="{127F01D0-ED69-43F7-8076-67F49B8E9E82}"/>
          </ac:picMkLst>
        </pc:picChg>
        <pc:picChg chg="add del mod">
          <ac:chgData name="Claire Theobald" userId="e5e96d6a-dffb-4be3-a7c9-5724c0a71d0d" providerId="ADAL" clId="{86918318-54C6-4482-A3E5-86D9EA5321C0}" dt="2021-06-08T08:17:40.702" v="71" actId="21"/>
          <ac:picMkLst>
            <pc:docMk/>
            <pc:sldMk cId="433890173" sldId="284"/>
            <ac:picMk id="9" creationId="{55BA9A72-F296-4955-849B-B675B10EA759}"/>
          </ac:picMkLst>
        </pc:picChg>
        <pc:picChg chg="add del mod">
          <ac:chgData name="Claire Theobald" userId="e5e96d6a-dffb-4be3-a7c9-5724c0a71d0d" providerId="ADAL" clId="{86918318-54C6-4482-A3E5-86D9EA5321C0}" dt="2021-06-08T08:17:03.902" v="65" actId="21"/>
          <ac:picMkLst>
            <pc:docMk/>
            <pc:sldMk cId="433890173" sldId="284"/>
            <ac:picMk id="11" creationId="{2A91F7F1-B41D-40CC-9142-8EC900CC7F31}"/>
          </ac:picMkLst>
        </pc:picChg>
        <pc:picChg chg="add del mod">
          <ac:chgData name="Claire Theobald" userId="e5e96d6a-dffb-4be3-a7c9-5724c0a71d0d" providerId="ADAL" clId="{86918318-54C6-4482-A3E5-86D9EA5321C0}" dt="2021-06-08T08:18:40.100" v="82" actId="21"/>
          <ac:picMkLst>
            <pc:docMk/>
            <pc:sldMk cId="433890173" sldId="284"/>
            <ac:picMk id="13" creationId="{589AD82A-9DDF-4D68-8586-8EBCA4A65576}"/>
          </ac:picMkLst>
        </pc:picChg>
        <pc:picChg chg="add mod modCrop">
          <ac:chgData name="Claire Theobald" userId="e5e96d6a-dffb-4be3-a7c9-5724c0a71d0d" providerId="ADAL" clId="{86918318-54C6-4482-A3E5-86D9EA5321C0}" dt="2021-06-08T08:15:02.045" v="41" actId="732"/>
          <ac:picMkLst>
            <pc:docMk/>
            <pc:sldMk cId="433890173" sldId="284"/>
            <ac:picMk id="15" creationId="{8445DD61-B47C-4E32-832B-2ECA0287740B}"/>
          </ac:picMkLst>
        </pc:picChg>
        <pc:picChg chg="add del mod">
          <ac:chgData name="Claire Theobald" userId="e5e96d6a-dffb-4be3-a7c9-5724c0a71d0d" providerId="ADAL" clId="{86918318-54C6-4482-A3E5-86D9EA5321C0}" dt="2021-06-08T08:17:22.272" v="68" actId="21"/>
          <ac:picMkLst>
            <pc:docMk/>
            <pc:sldMk cId="433890173" sldId="284"/>
            <ac:picMk id="17" creationId="{592ABB31-6ABE-4A3F-AD6E-DF12C2541DD2}"/>
          </ac:picMkLst>
        </pc:picChg>
        <pc:picChg chg="add del mod">
          <ac:chgData name="Claire Theobald" userId="e5e96d6a-dffb-4be3-a7c9-5724c0a71d0d" providerId="ADAL" clId="{86918318-54C6-4482-A3E5-86D9EA5321C0}" dt="2021-06-08T08:15:42.591" v="51" actId="478"/>
          <ac:picMkLst>
            <pc:docMk/>
            <pc:sldMk cId="433890173" sldId="284"/>
            <ac:picMk id="21" creationId="{2A82891B-2CD0-40F1-8D4B-F3EA61553719}"/>
          </ac:picMkLst>
        </pc:picChg>
        <pc:picChg chg="add del mod">
          <ac:chgData name="Claire Theobald" userId="e5e96d6a-dffb-4be3-a7c9-5724c0a71d0d" providerId="ADAL" clId="{86918318-54C6-4482-A3E5-86D9EA5321C0}" dt="2021-06-08T08:52:51.662" v="474" actId="478"/>
          <ac:picMkLst>
            <pc:docMk/>
            <pc:sldMk cId="433890173" sldId="284"/>
            <ac:picMk id="23" creationId="{B83B3D96-3954-4FCB-A747-D233E9D90148}"/>
          </ac:picMkLst>
        </pc:picChg>
        <pc:picChg chg="add mod">
          <ac:chgData name="Claire Theobald" userId="e5e96d6a-dffb-4be3-a7c9-5724c0a71d0d" providerId="ADAL" clId="{86918318-54C6-4482-A3E5-86D9EA5321C0}" dt="2021-06-08T14:32:54.315" v="2542" actId="1076"/>
          <ac:picMkLst>
            <pc:docMk/>
            <pc:sldMk cId="433890173" sldId="284"/>
            <ac:picMk id="27" creationId="{A6B72E10-F672-4322-BE35-EA3D550C99EA}"/>
          </ac:picMkLst>
        </pc:picChg>
      </pc:sldChg>
      <pc:sldChg chg="addSp delSp modSp mod modAnim">
        <pc:chgData name="Claire Theobald" userId="e5e96d6a-dffb-4be3-a7c9-5724c0a71d0d" providerId="ADAL" clId="{86918318-54C6-4482-A3E5-86D9EA5321C0}" dt="2021-06-08T15:13:07.322" v="2842" actId="14100"/>
        <pc:sldMkLst>
          <pc:docMk/>
          <pc:sldMk cId="2689269343" sldId="287"/>
        </pc:sldMkLst>
        <pc:spChg chg="add mod">
          <ac:chgData name="Claire Theobald" userId="e5e96d6a-dffb-4be3-a7c9-5724c0a71d0d" providerId="ADAL" clId="{86918318-54C6-4482-A3E5-86D9EA5321C0}" dt="2021-06-08T15:13:07.322" v="2842" actId="14100"/>
          <ac:spMkLst>
            <pc:docMk/>
            <pc:sldMk cId="2689269343" sldId="287"/>
            <ac:spMk id="2" creationId="{B25ED988-EA02-4EA6-9656-B69D903CE9DC}"/>
          </ac:spMkLst>
        </pc:spChg>
        <pc:spChg chg="del">
          <ac:chgData name="Claire Theobald" userId="e5e96d6a-dffb-4be3-a7c9-5724c0a71d0d" providerId="ADAL" clId="{86918318-54C6-4482-A3E5-86D9EA5321C0}" dt="2021-06-08T08:56:32.441" v="490" actId="931"/>
          <ac:spMkLst>
            <pc:docMk/>
            <pc:sldMk cId="2689269343" sldId="287"/>
            <ac:spMk id="3" creationId="{D0C16272-26E5-FF4F-807E-ADCA6790044D}"/>
          </ac:spMkLst>
        </pc:spChg>
        <pc:spChg chg="mod">
          <ac:chgData name="Claire Theobald" userId="e5e96d6a-dffb-4be3-a7c9-5724c0a71d0d" providerId="ADAL" clId="{86918318-54C6-4482-A3E5-86D9EA5321C0}" dt="2021-06-08T14:45:13.145" v="2654" actId="20577"/>
          <ac:spMkLst>
            <pc:docMk/>
            <pc:sldMk cId="2689269343" sldId="287"/>
            <ac:spMk id="6" creationId="{B7706FDF-C779-244C-AA26-1562F02570B7}"/>
          </ac:spMkLst>
        </pc:spChg>
        <pc:spChg chg="mod">
          <ac:chgData name="Claire Theobald" userId="e5e96d6a-dffb-4be3-a7c9-5724c0a71d0d" providerId="ADAL" clId="{86918318-54C6-4482-A3E5-86D9EA5321C0}" dt="2021-06-08T08:16:04.597" v="53"/>
          <ac:spMkLst>
            <pc:docMk/>
            <pc:sldMk cId="2689269343" sldId="287"/>
            <ac:spMk id="10" creationId="{FC9DCB1B-DFEF-4D5A-8183-ED0673D964D9}"/>
          </ac:spMkLst>
        </pc:spChg>
        <pc:spChg chg="add mod">
          <ac:chgData name="Claire Theobald" userId="e5e96d6a-dffb-4be3-a7c9-5724c0a71d0d" providerId="ADAL" clId="{86918318-54C6-4482-A3E5-86D9EA5321C0}" dt="2021-06-08T10:25:17.965" v="1677" actId="1076"/>
          <ac:spMkLst>
            <pc:docMk/>
            <pc:sldMk cId="2689269343" sldId="287"/>
            <ac:spMk id="11" creationId="{DD972D85-22A6-404A-9B3F-D8E74658AC8E}"/>
          </ac:spMkLst>
        </pc:spChg>
        <pc:grpChg chg="add del mod">
          <ac:chgData name="Claire Theobald" userId="e5e96d6a-dffb-4be3-a7c9-5724c0a71d0d" providerId="ADAL" clId="{86918318-54C6-4482-A3E5-86D9EA5321C0}" dt="2021-06-08T10:09:04.528" v="1197" actId="21"/>
          <ac:grpSpMkLst>
            <pc:docMk/>
            <pc:sldMk cId="2689269343" sldId="287"/>
            <ac:grpSpMk id="7" creationId="{5C4D8DC3-FC4D-4283-AD14-0B07E7958B09}"/>
          </ac:grpSpMkLst>
        </pc:grpChg>
        <pc:picChg chg="add mod">
          <ac:chgData name="Claire Theobald" userId="e5e96d6a-dffb-4be3-a7c9-5724c0a71d0d" providerId="ADAL" clId="{86918318-54C6-4482-A3E5-86D9EA5321C0}" dt="2021-06-08T10:20:59.974" v="1650" actId="14100"/>
          <ac:picMkLst>
            <pc:docMk/>
            <pc:sldMk cId="2689269343" sldId="287"/>
            <ac:picMk id="4" creationId="{DC6BDFC8-B7E7-4950-87BB-B6E8DBD1098B}"/>
          </ac:picMkLst>
        </pc:picChg>
        <pc:picChg chg="del">
          <ac:chgData name="Claire Theobald" userId="e5e96d6a-dffb-4be3-a7c9-5724c0a71d0d" providerId="ADAL" clId="{86918318-54C6-4482-A3E5-86D9EA5321C0}" dt="2021-06-08T08:15:58.610" v="52" actId="478"/>
          <ac:picMkLst>
            <pc:docMk/>
            <pc:sldMk cId="2689269343" sldId="287"/>
            <ac:picMk id="8" creationId="{FF0CC54B-7A71-4C6D-BD44-B6AC4E97A016}"/>
          </ac:picMkLst>
        </pc:picChg>
        <pc:picChg chg="mod">
          <ac:chgData name="Claire Theobald" userId="e5e96d6a-dffb-4be3-a7c9-5724c0a71d0d" providerId="ADAL" clId="{86918318-54C6-4482-A3E5-86D9EA5321C0}" dt="2021-06-08T08:16:04.597" v="53"/>
          <ac:picMkLst>
            <pc:docMk/>
            <pc:sldMk cId="2689269343" sldId="287"/>
            <ac:picMk id="9" creationId="{80112739-4D24-4F7E-AB20-C7C4DD41CF6D}"/>
          </ac:picMkLst>
        </pc:picChg>
      </pc:sldChg>
      <pc:sldChg chg="addSp delSp modSp mod">
        <pc:chgData name="Claire Theobald" userId="e5e96d6a-dffb-4be3-a7c9-5724c0a71d0d" providerId="ADAL" clId="{86918318-54C6-4482-A3E5-86D9EA5321C0}" dt="2021-06-08T10:09:57.604" v="1202" actId="1076"/>
        <pc:sldMkLst>
          <pc:docMk/>
          <pc:sldMk cId="1013088427" sldId="291"/>
        </pc:sldMkLst>
        <pc:picChg chg="del">
          <ac:chgData name="Claire Theobald" userId="e5e96d6a-dffb-4be3-a7c9-5724c0a71d0d" providerId="ADAL" clId="{86918318-54C6-4482-A3E5-86D9EA5321C0}" dt="2021-06-08T08:16:44.416" v="60" actId="478"/>
          <ac:picMkLst>
            <pc:docMk/>
            <pc:sldMk cId="1013088427" sldId="291"/>
            <ac:picMk id="7" creationId="{253D3A67-D97B-4250-B3B1-750EC65E2D75}"/>
          </ac:picMkLst>
        </pc:picChg>
        <pc:picChg chg="add mod">
          <ac:chgData name="Claire Theobald" userId="e5e96d6a-dffb-4be3-a7c9-5724c0a71d0d" providerId="ADAL" clId="{86918318-54C6-4482-A3E5-86D9EA5321C0}" dt="2021-06-08T10:09:57.604" v="1202" actId="1076"/>
          <ac:picMkLst>
            <pc:docMk/>
            <pc:sldMk cId="1013088427" sldId="291"/>
            <ac:picMk id="9" creationId="{41C50E97-F79A-49C6-8021-3AA3FCCB9083}"/>
          </ac:picMkLst>
        </pc:picChg>
      </pc:sldChg>
      <pc:sldChg chg="addSp delSp modSp mod delAnim modAnim">
        <pc:chgData name="Claire Theobald" userId="e5e96d6a-dffb-4be3-a7c9-5724c0a71d0d" providerId="ADAL" clId="{86918318-54C6-4482-A3E5-86D9EA5321C0}" dt="2021-06-08T15:06:08.788" v="2746" actId="1076"/>
        <pc:sldMkLst>
          <pc:docMk/>
          <pc:sldMk cId="3770971002" sldId="294"/>
        </pc:sldMkLst>
        <pc:spChg chg="add mod">
          <ac:chgData name="Claire Theobald" userId="e5e96d6a-dffb-4be3-a7c9-5724c0a71d0d" providerId="ADAL" clId="{86918318-54C6-4482-A3E5-86D9EA5321C0}" dt="2021-06-08T15:01:45.706" v="2721" actId="20577"/>
          <ac:spMkLst>
            <pc:docMk/>
            <pc:sldMk cId="3770971002" sldId="294"/>
            <ac:spMk id="13" creationId="{8666E7CA-ED68-49A1-874F-555744E230BA}"/>
          </ac:spMkLst>
        </pc:spChg>
        <pc:spChg chg="add mod">
          <ac:chgData name="Claire Theobald" userId="e5e96d6a-dffb-4be3-a7c9-5724c0a71d0d" providerId="ADAL" clId="{86918318-54C6-4482-A3E5-86D9EA5321C0}" dt="2021-06-08T15:05:52.908" v="2742" actId="1076"/>
          <ac:spMkLst>
            <pc:docMk/>
            <pc:sldMk cId="3770971002" sldId="294"/>
            <ac:spMk id="14" creationId="{4A5D277C-95C1-40CA-A51B-E8B2F78B1FCA}"/>
          </ac:spMkLst>
        </pc:spChg>
        <pc:spChg chg="add mod">
          <ac:chgData name="Claire Theobald" userId="e5e96d6a-dffb-4be3-a7c9-5724c0a71d0d" providerId="ADAL" clId="{86918318-54C6-4482-A3E5-86D9EA5321C0}" dt="2021-06-08T15:06:00.885" v="2744" actId="1076"/>
          <ac:spMkLst>
            <pc:docMk/>
            <pc:sldMk cId="3770971002" sldId="294"/>
            <ac:spMk id="15" creationId="{70657B24-05F2-48B0-BF2A-30F3E6823789}"/>
          </ac:spMkLst>
        </pc:spChg>
        <pc:spChg chg="add mod">
          <ac:chgData name="Claire Theobald" userId="e5e96d6a-dffb-4be3-a7c9-5724c0a71d0d" providerId="ADAL" clId="{86918318-54C6-4482-A3E5-86D9EA5321C0}" dt="2021-06-08T15:06:08.788" v="2746" actId="1076"/>
          <ac:spMkLst>
            <pc:docMk/>
            <pc:sldMk cId="3770971002" sldId="294"/>
            <ac:spMk id="19" creationId="{A0B47FC3-6359-4834-84AB-63211E3B4943}"/>
          </ac:spMkLst>
        </pc:spChg>
        <pc:picChg chg="mod">
          <ac:chgData name="Claire Theobald" userId="e5e96d6a-dffb-4be3-a7c9-5724c0a71d0d" providerId="ADAL" clId="{86918318-54C6-4482-A3E5-86D9EA5321C0}" dt="2021-06-08T10:00:27.762" v="1088" actId="1076"/>
          <ac:picMkLst>
            <pc:docMk/>
            <pc:sldMk cId="3770971002" sldId="294"/>
            <ac:picMk id="4" creationId="{350C1799-0160-45F9-9338-C31704316323}"/>
          </ac:picMkLst>
        </pc:picChg>
        <pc:picChg chg="mod">
          <ac:chgData name="Claire Theobald" userId="e5e96d6a-dffb-4be3-a7c9-5724c0a71d0d" providerId="ADAL" clId="{86918318-54C6-4482-A3E5-86D9EA5321C0}" dt="2021-06-08T09:13:29.496" v="671" actId="1076"/>
          <ac:picMkLst>
            <pc:docMk/>
            <pc:sldMk cId="3770971002" sldId="294"/>
            <ac:picMk id="5" creationId="{7883889E-80F9-4156-87E0-87F4C91F87E6}"/>
          </ac:picMkLst>
        </pc:picChg>
        <pc:picChg chg="add del mod modCrop">
          <ac:chgData name="Claire Theobald" userId="e5e96d6a-dffb-4be3-a7c9-5724c0a71d0d" providerId="ADAL" clId="{86918318-54C6-4482-A3E5-86D9EA5321C0}" dt="2021-06-08T09:51:21.096" v="1012" actId="478"/>
          <ac:picMkLst>
            <pc:docMk/>
            <pc:sldMk cId="3770971002" sldId="294"/>
            <ac:picMk id="6" creationId="{5D351F61-668E-4ADF-9818-B4F6A930CD50}"/>
          </ac:picMkLst>
        </pc:picChg>
        <pc:picChg chg="mod">
          <ac:chgData name="Claire Theobald" userId="e5e96d6a-dffb-4be3-a7c9-5724c0a71d0d" providerId="ADAL" clId="{86918318-54C6-4482-A3E5-86D9EA5321C0}" dt="2021-06-08T10:00:28.707" v="1089" actId="1076"/>
          <ac:picMkLst>
            <pc:docMk/>
            <pc:sldMk cId="3770971002" sldId="294"/>
            <ac:picMk id="8" creationId="{20A30A71-899D-451B-AB10-24DEB9D7F05C}"/>
          </ac:picMkLst>
        </pc:picChg>
        <pc:picChg chg="mod">
          <ac:chgData name="Claire Theobald" userId="e5e96d6a-dffb-4be3-a7c9-5724c0a71d0d" providerId="ADAL" clId="{86918318-54C6-4482-A3E5-86D9EA5321C0}" dt="2021-06-08T10:00:26.589" v="1087" actId="1076"/>
          <ac:picMkLst>
            <pc:docMk/>
            <pc:sldMk cId="3770971002" sldId="294"/>
            <ac:picMk id="9" creationId="{D3DEE594-01CA-421E-A239-2C3FC9C07145}"/>
          </ac:picMkLst>
        </pc:picChg>
        <pc:picChg chg="mod">
          <ac:chgData name="Claire Theobald" userId="e5e96d6a-dffb-4be3-a7c9-5724c0a71d0d" providerId="ADAL" clId="{86918318-54C6-4482-A3E5-86D9EA5321C0}" dt="2021-06-08T10:00:29.994" v="1090" actId="1076"/>
          <ac:picMkLst>
            <pc:docMk/>
            <pc:sldMk cId="3770971002" sldId="294"/>
            <ac:picMk id="11" creationId="{A9188CD0-DBA0-440A-965F-063A6236C999}"/>
          </ac:picMkLst>
        </pc:picChg>
        <pc:picChg chg="add del mod">
          <ac:chgData name="Claire Theobald" userId="e5e96d6a-dffb-4be3-a7c9-5724c0a71d0d" providerId="ADAL" clId="{86918318-54C6-4482-A3E5-86D9EA5321C0}" dt="2021-06-08T09:51:21.913" v="1013" actId="478"/>
          <ac:picMkLst>
            <pc:docMk/>
            <pc:sldMk cId="3770971002" sldId="294"/>
            <ac:picMk id="12" creationId="{ADBAE084-A223-4BFC-83D7-27DF1161005D}"/>
          </ac:picMkLst>
        </pc:picChg>
        <pc:picChg chg="add mod">
          <ac:chgData name="Claire Theobald" userId="e5e96d6a-dffb-4be3-a7c9-5724c0a71d0d" providerId="ADAL" clId="{86918318-54C6-4482-A3E5-86D9EA5321C0}" dt="2021-06-08T09:51:24.965" v="1014"/>
          <ac:picMkLst>
            <pc:docMk/>
            <pc:sldMk cId="3770971002" sldId="294"/>
            <ac:picMk id="16" creationId="{439EBC0E-1A9C-45A8-816E-64F3B8F6198D}"/>
          </ac:picMkLst>
        </pc:picChg>
        <pc:picChg chg="mod">
          <ac:chgData name="Claire Theobald" userId="e5e96d6a-dffb-4be3-a7c9-5724c0a71d0d" providerId="ADAL" clId="{86918318-54C6-4482-A3E5-86D9EA5321C0}" dt="2021-06-08T09:13:12.567" v="664" actId="1076"/>
          <ac:picMkLst>
            <pc:docMk/>
            <pc:sldMk cId="3770971002" sldId="294"/>
            <ac:picMk id="17" creationId="{13ACEAB5-5250-4BFF-A0D8-1336BDE82600}"/>
          </ac:picMkLst>
        </pc:picChg>
        <pc:picChg chg="add mod">
          <ac:chgData name="Claire Theobald" userId="e5e96d6a-dffb-4be3-a7c9-5724c0a71d0d" providerId="ADAL" clId="{86918318-54C6-4482-A3E5-86D9EA5321C0}" dt="2021-06-08T09:51:24.965" v="1014"/>
          <ac:picMkLst>
            <pc:docMk/>
            <pc:sldMk cId="3770971002" sldId="294"/>
            <ac:picMk id="18" creationId="{9A34CB70-F1AC-4FA3-A4AE-1CE2BE0693A0}"/>
          </ac:picMkLst>
        </pc:picChg>
        <pc:picChg chg="mod">
          <ac:chgData name="Claire Theobald" userId="e5e96d6a-dffb-4be3-a7c9-5724c0a71d0d" providerId="ADAL" clId="{86918318-54C6-4482-A3E5-86D9EA5321C0}" dt="2021-06-08T10:00:31.415" v="1091" actId="1076"/>
          <ac:picMkLst>
            <pc:docMk/>
            <pc:sldMk cId="3770971002" sldId="294"/>
            <ac:picMk id="20" creationId="{C6B2E1B6-ADF7-43F6-B6F0-5958FC7CAA7E}"/>
          </ac:picMkLst>
        </pc:picChg>
        <pc:picChg chg="del">
          <ac:chgData name="Claire Theobald" userId="e5e96d6a-dffb-4be3-a7c9-5724c0a71d0d" providerId="ADAL" clId="{86918318-54C6-4482-A3E5-86D9EA5321C0}" dt="2021-06-08T08:16:46.384" v="61" actId="478"/>
          <ac:picMkLst>
            <pc:docMk/>
            <pc:sldMk cId="3770971002" sldId="294"/>
            <ac:picMk id="21" creationId="{327B75E5-E0F1-45E0-BA7D-641628DC9C1A}"/>
          </ac:picMkLst>
        </pc:picChg>
        <pc:picChg chg="mod">
          <ac:chgData name="Claire Theobald" userId="e5e96d6a-dffb-4be3-a7c9-5724c0a71d0d" providerId="ADAL" clId="{86918318-54C6-4482-A3E5-86D9EA5321C0}" dt="2021-06-08T10:00:25.537" v="1086" actId="1076"/>
          <ac:picMkLst>
            <pc:docMk/>
            <pc:sldMk cId="3770971002" sldId="294"/>
            <ac:picMk id="24" creationId="{F2B6B843-1CE5-40D7-8C4A-08325E1F6208}"/>
          </ac:picMkLst>
        </pc:picChg>
      </pc:sldChg>
      <pc:sldChg chg="addSp delSp modSp mod">
        <pc:chgData name="Claire Theobald" userId="e5e96d6a-dffb-4be3-a7c9-5724c0a71d0d" providerId="ADAL" clId="{86918318-54C6-4482-A3E5-86D9EA5321C0}" dt="2021-06-08T10:20:41.475" v="1649" actId="1076"/>
        <pc:sldMkLst>
          <pc:docMk/>
          <pc:sldMk cId="281221578" sldId="297"/>
        </pc:sldMkLst>
        <pc:spChg chg="mod">
          <ac:chgData name="Claire Theobald" userId="e5e96d6a-dffb-4be3-a7c9-5724c0a71d0d" providerId="ADAL" clId="{86918318-54C6-4482-A3E5-86D9EA5321C0}" dt="2021-06-08T10:19:23.448" v="1628"/>
          <ac:spMkLst>
            <pc:docMk/>
            <pc:sldMk cId="281221578" sldId="297"/>
            <ac:spMk id="3" creationId="{A71048B5-F307-A244-8D81-9CDADDD01303}"/>
          </ac:spMkLst>
        </pc:spChg>
        <pc:spChg chg="add mod">
          <ac:chgData name="Claire Theobald" userId="e5e96d6a-dffb-4be3-a7c9-5724c0a71d0d" providerId="ADAL" clId="{86918318-54C6-4482-A3E5-86D9EA5321C0}" dt="2021-06-08T10:19:37.918" v="1631"/>
          <ac:spMkLst>
            <pc:docMk/>
            <pc:sldMk cId="281221578" sldId="297"/>
            <ac:spMk id="4" creationId="{D90E4920-FFCE-4884-8CAC-1C01FB239C78}"/>
          </ac:spMkLst>
        </pc:spChg>
        <pc:spChg chg="add del mod">
          <ac:chgData name="Claire Theobald" userId="e5e96d6a-dffb-4be3-a7c9-5724c0a71d0d" providerId="ADAL" clId="{86918318-54C6-4482-A3E5-86D9EA5321C0}" dt="2021-06-08T10:19:43.504" v="1634" actId="478"/>
          <ac:spMkLst>
            <pc:docMk/>
            <pc:sldMk cId="281221578" sldId="297"/>
            <ac:spMk id="5" creationId="{AD4F61EE-5AB0-417F-8061-4E423ED9A1AC}"/>
          </ac:spMkLst>
        </pc:spChg>
        <pc:spChg chg="add mod">
          <ac:chgData name="Claire Theobald" userId="e5e96d6a-dffb-4be3-a7c9-5724c0a71d0d" providerId="ADAL" clId="{86918318-54C6-4482-A3E5-86D9EA5321C0}" dt="2021-06-08T10:20:41.475" v="1649" actId="1076"/>
          <ac:spMkLst>
            <pc:docMk/>
            <pc:sldMk cId="281221578" sldId="297"/>
            <ac:spMk id="6" creationId="{BB7CA02B-2BFD-4341-85F9-40688BB0DD99}"/>
          </ac:spMkLst>
        </pc:spChg>
      </pc:sldChg>
      <pc:sldChg chg="addSp delSp modSp mod">
        <pc:chgData name="Claire Theobald" userId="e5e96d6a-dffb-4be3-a7c9-5724c0a71d0d" providerId="ADAL" clId="{86918318-54C6-4482-A3E5-86D9EA5321C0}" dt="2021-06-08T10:23:06.389" v="1662" actId="1076"/>
        <pc:sldMkLst>
          <pc:docMk/>
          <pc:sldMk cId="2015618117" sldId="298"/>
        </pc:sldMkLst>
        <pc:spChg chg="mod">
          <ac:chgData name="Claire Theobald" userId="e5e96d6a-dffb-4be3-a7c9-5724c0a71d0d" providerId="ADAL" clId="{86918318-54C6-4482-A3E5-86D9EA5321C0}" dt="2021-06-08T10:02:03.729" v="1107" actId="14100"/>
          <ac:spMkLst>
            <pc:docMk/>
            <pc:sldMk cId="2015618117" sldId="298"/>
            <ac:spMk id="4" creationId="{708F4AD0-E676-0E46-B35E-30E46BB1FFEF}"/>
          </ac:spMkLst>
        </pc:spChg>
        <pc:picChg chg="del">
          <ac:chgData name="Claire Theobald" userId="e5e96d6a-dffb-4be3-a7c9-5724c0a71d0d" providerId="ADAL" clId="{86918318-54C6-4482-A3E5-86D9EA5321C0}" dt="2021-06-08T08:16:53.396" v="64" actId="478"/>
          <ac:picMkLst>
            <pc:docMk/>
            <pc:sldMk cId="2015618117" sldId="298"/>
            <ac:picMk id="6" creationId="{0D812916-5427-48A9-8B7B-05973055C058}"/>
          </ac:picMkLst>
        </pc:picChg>
        <pc:picChg chg="mod">
          <ac:chgData name="Claire Theobald" userId="e5e96d6a-dffb-4be3-a7c9-5724c0a71d0d" providerId="ADAL" clId="{86918318-54C6-4482-A3E5-86D9EA5321C0}" dt="2021-06-08T10:02:08.865" v="1110" actId="1076"/>
          <ac:picMkLst>
            <pc:docMk/>
            <pc:sldMk cId="2015618117" sldId="298"/>
            <ac:picMk id="7" creationId="{656F73B1-240C-4AC0-BABD-FFCE02226315}"/>
          </ac:picMkLst>
        </pc:picChg>
        <pc:picChg chg="add mod">
          <ac:chgData name="Claire Theobald" userId="e5e96d6a-dffb-4be3-a7c9-5724c0a71d0d" providerId="ADAL" clId="{86918318-54C6-4482-A3E5-86D9EA5321C0}" dt="2021-06-08T10:23:06.389" v="1662" actId="1076"/>
          <ac:picMkLst>
            <pc:docMk/>
            <pc:sldMk cId="2015618117" sldId="298"/>
            <ac:picMk id="8" creationId="{2518BB3F-0196-49F6-831F-E3AAAD79BFFD}"/>
          </ac:picMkLst>
        </pc:picChg>
      </pc:sldChg>
      <pc:sldChg chg="addSp delSp modSp mod">
        <pc:chgData name="Claire Theobald" userId="e5e96d6a-dffb-4be3-a7c9-5724c0a71d0d" providerId="ADAL" clId="{86918318-54C6-4482-A3E5-86D9EA5321C0}" dt="2021-06-08T13:13:10.551" v="2335" actId="20577"/>
        <pc:sldMkLst>
          <pc:docMk/>
          <pc:sldMk cId="941549517" sldId="303"/>
        </pc:sldMkLst>
        <pc:spChg chg="mod">
          <ac:chgData name="Claire Theobald" userId="e5e96d6a-dffb-4be3-a7c9-5724c0a71d0d" providerId="ADAL" clId="{86918318-54C6-4482-A3E5-86D9EA5321C0}" dt="2021-06-08T13:13:10.551" v="2335" actId="20577"/>
          <ac:spMkLst>
            <pc:docMk/>
            <pc:sldMk cId="941549517" sldId="303"/>
            <ac:spMk id="7" creationId="{6EED4E22-9A1D-455E-AE30-8FA7D2BA383C}"/>
          </ac:spMkLst>
        </pc:spChg>
        <pc:picChg chg="add del mod">
          <ac:chgData name="Claire Theobald" userId="e5e96d6a-dffb-4be3-a7c9-5724c0a71d0d" providerId="ADAL" clId="{86918318-54C6-4482-A3E5-86D9EA5321C0}" dt="2021-06-08T10:23:18.512" v="1664" actId="478"/>
          <ac:picMkLst>
            <pc:docMk/>
            <pc:sldMk cId="941549517" sldId="303"/>
            <ac:picMk id="6" creationId="{B1D3D4DA-C055-460E-923A-EAD0CCA74EB2}"/>
          </ac:picMkLst>
        </pc:picChg>
        <pc:picChg chg="add mod">
          <ac:chgData name="Claire Theobald" userId="e5e96d6a-dffb-4be3-a7c9-5724c0a71d0d" providerId="ADAL" clId="{86918318-54C6-4482-A3E5-86D9EA5321C0}" dt="2021-06-08T10:23:21.275" v="1665"/>
          <ac:picMkLst>
            <pc:docMk/>
            <pc:sldMk cId="941549517" sldId="303"/>
            <ac:picMk id="8" creationId="{AA286F5F-228A-4CB1-B5ED-389FA8D3273F}"/>
          </ac:picMkLst>
        </pc:picChg>
      </pc:sldChg>
      <pc:sldChg chg="addSp delSp modSp mod modAnim">
        <pc:chgData name="Claire Theobald" userId="e5e96d6a-dffb-4be3-a7c9-5724c0a71d0d" providerId="ADAL" clId="{86918318-54C6-4482-A3E5-86D9EA5321C0}" dt="2021-06-08T15:08:14.128" v="2759" actId="1076"/>
        <pc:sldMkLst>
          <pc:docMk/>
          <pc:sldMk cId="2647543006" sldId="304"/>
        </pc:sldMkLst>
        <pc:spChg chg="mod">
          <ac:chgData name="Claire Theobald" userId="e5e96d6a-dffb-4be3-a7c9-5724c0a71d0d" providerId="ADAL" clId="{86918318-54C6-4482-A3E5-86D9EA5321C0}" dt="2021-06-08T10:28:27.733" v="1694" actId="164"/>
          <ac:spMkLst>
            <pc:docMk/>
            <pc:sldMk cId="2647543006" sldId="304"/>
            <ac:spMk id="3" creationId="{278CD177-4315-4A43-90D7-6A00934A0DDD}"/>
          </ac:spMkLst>
        </pc:spChg>
        <pc:spChg chg="mod">
          <ac:chgData name="Claire Theobald" userId="e5e96d6a-dffb-4be3-a7c9-5724c0a71d0d" providerId="ADAL" clId="{86918318-54C6-4482-A3E5-86D9EA5321C0}" dt="2021-06-08T10:28:27.733" v="1694" actId="164"/>
          <ac:spMkLst>
            <pc:docMk/>
            <pc:sldMk cId="2647543006" sldId="304"/>
            <ac:spMk id="4" creationId="{8E1ACE32-2C7A-45DC-97F5-FE8095EB6EDA}"/>
          </ac:spMkLst>
        </pc:spChg>
        <pc:spChg chg="mod">
          <ac:chgData name="Claire Theobald" userId="e5e96d6a-dffb-4be3-a7c9-5724c0a71d0d" providerId="ADAL" clId="{86918318-54C6-4482-A3E5-86D9EA5321C0}" dt="2021-06-08T10:28:33.958" v="1696" actId="164"/>
          <ac:spMkLst>
            <pc:docMk/>
            <pc:sldMk cId="2647543006" sldId="304"/>
            <ac:spMk id="10" creationId="{0EF4583D-A06B-4698-AEFB-4C464EF205EC}"/>
          </ac:spMkLst>
        </pc:spChg>
        <pc:spChg chg="mod">
          <ac:chgData name="Claire Theobald" userId="e5e96d6a-dffb-4be3-a7c9-5724c0a71d0d" providerId="ADAL" clId="{86918318-54C6-4482-A3E5-86D9EA5321C0}" dt="2021-06-08T10:28:33.958" v="1696" actId="164"/>
          <ac:spMkLst>
            <pc:docMk/>
            <pc:sldMk cId="2647543006" sldId="304"/>
            <ac:spMk id="12" creationId="{42ABC204-C85C-48C0-A39D-B3784885F2C4}"/>
          </ac:spMkLst>
        </pc:spChg>
        <pc:spChg chg="mod">
          <ac:chgData name="Claire Theobald" userId="e5e96d6a-dffb-4be3-a7c9-5724c0a71d0d" providerId="ADAL" clId="{86918318-54C6-4482-A3E5-86D9EA5321C0}" dt="2021-06-08T10:28:33.958" v="1696" actId="164"/>
          <ac:spMkLst>
            <pc:docMk/>
            <pc:sldMk cId="2647543006" sldId="304"/>
            <ac:spMk id="15" creationId="{F59DDB9A-744E-4B92-B4B2-43D3E6B688A9}"/>
          </ac:spMkLst>
        </pc:spChg>
        <pc:spChg chg="mod">
          <ac:chgData name="Claire Theobald" userId="e5e96d6a-dffb-4be3-a7c9-5724c0a71d0d" providerId="ADAL" clId="{86918318-54C6-4482-A3E5-86D9EA5321C0}" dt="2021-06-08T13:15:51.587" v="2361" actId="14100"/>
          <ac:spMkLst>
            <pc:docMk/>
            <pc:sldMk cId="2647543006" sldId="304"/>
            <ac:spMk id="16" creationId="{8EF8BAC1-A937-4EB4-B306-77F4D3CCCA03}"/>
          </ac:spMkLst>
        </pc:spChg>
        <pc:spChg chg="del">
          <ac:chgData name="Claire Theobald" userId="e5e96d6a-dffb-4be3-a7c9-5724c0a71d0d" providerId="ADAL" clId="{86918318-54C6-4482-A3E5-86D9EA5321C0}" dt="2021-06-08T09:24:26.479" v="745" actId="478"/>
          <ac:spMkLst>
            <pc:docMk/>
            <pc:sldMk cId="2647543006" sldId="304"/>
            <ac:spMk id="17" creationId="{21D12145-9128-4D31-BB6F-6C5A3658D2F4}"/>
          </ac:spMkLst>
        </pc:spChg>
        <pc:spChg chg="del">
          <ac:chgData name="Claire Theobald" userId="e5e96d6a-dffb-4be3-a7c9-5724c0a71d0d" providerId="ADAL" clId="{86918318-54C6-4482-A3E5-86D9EA5321C0}" dt="2021-06-08T09:24:27.605" v="746" actId="478"/>
          <ac:spMkLst>
            <pc:docMk/>
            <pc:sldMk cId="2647543006" sldId="304"/>
            <ac:spMk id="18" creationId="{BD277963-8E11-4AA5-83F1-35D139E6E209}"/>
          </ac:spMkLst>
        </pc:spChg>
        <pc:spChg chg="add mod">
          <ac:chgData name="Claire Theobald" userId="e5e96d6a-dffb-4be3-a7c9-5724c0a71d0d" providerId="ADAL" clId="{86918318-54C6-4482-A3E5-86D9EA5321C0}" dt="2021-06-08T10:28:27.733" v="1694" actId="164"/>
          <ac:spMkLst>
            <pc:docMk/>
            <pc:sldMk cId="2647543006" sldId="304"/>
            <ac:spMk id="19" creationId="{C4FC3982-EB55-46AB-9EC9-E2E7A609628A}"/>
          </ac:spMkLst>
        </pc:spChg>
        <pc:spChg chg="add mod">
          <ac:chgData name="Claire Theobald" userId="e5e96d6a-dffb-4be3-a7c9-5724c0a71d0d" providerId="ADAL" clId="{86918318-54C6-4482-A3E5-86D9EA5321C0}" dt="2021-06-08T10:28:27.733" v="1694" actId="164"/>
          <ac:spMkLst>
            <pc:docMk/>
            <pc:sldMk cId="2647543006" sldId="304"/>
            <ac:spMk id="20" creationId="{5C937BAC-BF9E-4E77-93F7-A33756BB16C1}"/>
          </ac:spMkLst>
        </pc:spChg>
        <pc:spChg chg="add mod">
          <ac:chgData name="Claire Theobald" userId="e5e96d6a-dffb-4be3-a7c9-5724c0a71d0d" providerId="ADAL" clId="{86918318-54C6-4482-A3E5-86D9EA5321C0}" dt="2021-06-08T10:28:33.958" v="1696" actId="164"/>
          <ac:spMkLst>
            <pc:docMk/>
            <pc:sldMk cId="2647543006" sldId="304"/>
            <ac:spMk id="21" creationId="{123E347D-FC4A-4C9D-A0F5-FB678B64D135}"/>
          </ac:spMkLst>
        </pc:spChg>
        <pc:spChg chg="add mod">
          <ac:chgData name="Claire Theobald" userId="e5e96d6a-dffb-4be3-a7c9-5724c0a71d0d" providerId="ADAL" clId="{86918318-54C6-4482-A3E5-86D9EA5321C0}" dt="2021-06-08T10:28:52.642" v="1701" actId="1076"/>
          <ac:spMkLst>
            <pc:docMk/>
            <pc:sldMk cId="2647543006" sldId="304"/>
            <ac:spMk id="22" creationId="{571240E0-967E-4B56-9F07-B6689A719E18}"/>
          </ac:spMkLst>
        </pc:spChg>
        <pc:spChg chg="add mod">
          <ac:chgData name="Claire Theobald" userId="e5e96d6a-dffb-4be3-a7c9-5724c0a71d0d" providerId="ADAL" clId="{86918318-54C6-4482-A3E5-86D9EA5321C0}" dt="2021-06-08T10:28:55.319" v="1702" actId="1076"/>
          <ac:spMkLst>
            <pc:docMk/>
            <pc:sldMk cId="2647543006" sldId="304"/>
            <ac:spMk id="23" creationId="{128277B5-3B29-48A9-801E-6997B15DB22E}"/>
          </ac:spMkLst>
        </pc:spChg>
        <pc:spChg chg="add mod">
          <ac:chgData name="Claire Theobald" userId="e5e96d6a-dffb-4be3-a7c9-5724c0a71d0d" providerId="ADAL" clId="{86918318-54C6-4482-A3E5-86D9EA5321C0}" dt="2021-06-08T15:08:14.128" v="2759" actId="1076"/>
          <ac:spMkLst>
            <pc:docMk/>
            <pc:sldMk cId="2647543006" sldId="304"/>
            <ac:spMk id="24" creationId="{AF4559BA-B8E9-4669-BA05-811F0C78907A}"/>
          </ac:spMkLst>
        </pc:spChg>
        <pc:grpChg chg="add mod">
          <ac:chgData name="Claire Theobald" userId="e5e96d6a-dffb-4be3-a7c9-5724c0a71d0d" providerId="ADAL" clId="{86918318-54C6-4482-A3E5-86D9EA5321C0}" dt="2021-06-08T10:28:40.414" v="1698" actId="1076"/>
          <ac:grpSpMkLst>
            <pc:docMk/>
            <pc:sldMk cId="2647543006" sldId="304"/>
            <ac:grpSpMk id="6" creationId="{EBF2D4F7-1421-4752-8C78-7C60AC89A124}"/>
          </ac:grpSpMkLst>
        </pc:grpChg>
        <pc:grpChg chg="add mod">
          <ac:chgData name="Claire Theobald" userId="e5e96d6a-dffb-4be3-a7c9-5724c0a71d0d" providerId="ADAL" clId="{86918318-54C6-4482-A3E5-86D9EA5321C0}" dt="2021-06-08T10:28:47.378" v="1699" actId="1076"/>
          <ac:grpSpMkLst>
            <pc:docMk/>
            <pc:sldMk cId="2647543006" sldId="304"/>
            <ac:grpSpMk id="7" creationId="{9D92BE4B-CE79-403E-8A72-003E527F1AC4}"/>
          </ac:grpSpMkLst>
        </pc:grpChg>
        <pc:picChg chg="mod">
          <ac:chgData name="Claire Theobald" userId="e5e96d6a-dffb-4be3-a7c9-5724c0a71d0d" providerId="ADAL" clId="{86918318-54C6-4482-A3E5-86D9EA5321C0}" dt="2021-06-08T10:28:27.733" v="1694" actId="164"/>
          <ac:picMkLst>
            <pc:docMk/>
            <pc:sldMk cId="2647543006" sldId="304"/>
            <ac:picMk id="5" creationId="{7883889E-80F9-4156-87E0-87F4C91F87E6}"/>
          </ac:picMkLst>
        </pc:picChg>
        <pc:picChg chg="mod">
          <ac:chgData name="Claire Theobald" userId="e5e96d6a-dffb-4be3-a7c9-5724c0a71d0d" providerId="ADAL" clId="{86918318-54C6-4482-A3E5-86D9EA5321C0}" dt="2021-06-08T10:28:33.958" v="1696" actId="164"/>
          <ac:picMkLst>
            <pc:docMk/>
            <pc:sldMk cId="2647543006" sldId="304"/>
            <ac:picMk id="8" creationId="{432C767E-A078-4AF8-A16F-DC9A10FBF03D}"/>
          </ac:picMkLst>
        </pc:picChg>
        <pc:picChg chg="mod">
          <ac:chgData name="Claire Theobald" userId="e5e96d6a-dffb-4be3-a7c9-5724c0a71d0d" providerId="ADAL" clId="{86918318-54C6-4482-A3E5-86D9EA5321C0}" dt="2021-06-08T10:28:33.958" v="1696" actId="164"/>
          <ac:picMkLst>
            <pc:docMk/>
            <pc:sldMk cId="2647543006" sldId="304"/>
            <ac:picMk id="9" creationId="{D3DEE594-01CA-421E-A239-2C3FC9C07145}"/>
          </ac:picMkLst>
        </pc:picChg>
        <pc:picChg chg="mod">
          <ac:chgData name="Claire Theobald" userId="e5e96d6a-dffb-4be3-a7c9-5724c0a71d0d" providerId="ADAL" clId="{86918318-54C6-4482-A3E5-86D9EA5321C0}" dt="2021-06-08T10:28:27.733" v="1694" actId="164"/>
          <ac:picMkLst>
            <pc:docMk/>
            <pc:sldMk cId="2647543006" sldId="304"/>
            <ac:picMk id="11" creationId="{A9188CD0-DBA0-440A-965F-063A6236C999}"/>
          </ac:picMkLst>
        </pc:picChg>
        <pc:picChg chg="del">
          <ac:chgData name="Claire Theobald" userId="e5e96d6a-dffb-4be3-a7c9-5724c0a71d0d" providerId="ADAL" clId="{86918318-54C6-4482-A3E5-86D9EA5321C0}" dt="2021-06-08T08:16:48.842" v="62" actId="478"/>
          <ac:picMkLst>
            <pc:docMk/>
            <pc:sldMk cId="2647543006" sldId="304"/>
            <ac:picMk id="14" creationId="{EBAFAA40-6293-481A-A929-91A615FF9B06}"/>
          </ac:picMkLst>
        </pc:picChg>
      </pc:sldChg>
      <pc:sldChg chg="addSp modSp mod modAnim">
        <pc:chgData name="Claire Theobald" userId="e5e96d6a-dffb-4be3-a7c9-5724c0a71d0d" providerId="ADAL" clId="{86918318-54C6-4482-A3E5-86D9EA5321C0}" dt="2021-06-08T15:07:01.055" v="2755" actId="1076"/>
        <pc:sldMkLst>
          <pc:docMk/>
          <pc:sldMk cId="3455758298" sldId="305"/>
        </pc:sldMkLst>
        <pc:spChg chg="mod">
          <ac:chgData name="Claire Theobald" userId="e5e96d6a-dffb-4be3-a7c9-5724c0a71d0d" providerId="ADAL" clId="{86918318-54C6-4482-A3E5-86D9EA5321C0}" dt="2021-06-08T10:02:27.474" v="1111" actId="164"/>
          <ac:spMkLst>
            <pc:docMk/>
            <pc:sldMk cId="3455758298" sldId="305"/>
            <ac:spMk id="3" creationId="{D56441A0-591A-4B5D-9CC8-2D1AEE510E55}"/>
          </ac:spMkLst>
        </pc:spChg>
        <pc:spChg chg="mod">
          <ac:chgData name="Claire Theobald" userId="e5e96d6a-dffb-4be3-a7c9-5724c0a71d0d" providerId="ADAL" clId="{86918318-54C6-4482-A3E5-86D9EA5321C0}" dt="2021-06-08T10:02:31.278" v="1112" actId="164"/>
          <ac:spMkLst>
            <pc:docMk/>
            <pc:sldMk cId="3455758298" sldId="305"/>
            <ac:spMk id="13" creationId="{7324F93B-8BBD-4D48-A122-B39021000D92}"/>
          </ac:spMkLst>
        </pc:spChg>
        <pc:spChg chg="mod">
          <ac:chgData name="Claire Theobald" userId="e5e96d6a-dffb-4be3-a7c9-5724c0a71d0d" providerId="ADAL" clId="{86918318-54C6-4482-A3E5-86D9EA5321C0}" dt="2021-06-08T10:02:34.985" v="1113" actId="164"/>
          <ac:spMkLst>
            <pc:docMk/>
            <pc:sldMk cId="3455758298" sldId="305"/>
            <ac:spMk id="14" creationId="{2E99DF00-6B59-4587-BD13-DE09A6BB1BBB}"/>
          </ac:spMkLst>
        </pc:spChg>
        <pc:spChg chg="add mod">
          <ac:chgData name="Claire Theobald" userId="e5e96d6a-dffb-4be3-a7c9-5724c0a71d0d" providerId="ADAL" clId="{86918318-54C6-4482-A3E5-86D9EA5321C0}" dt="2021-06-08T09:33:53.593" v="834"/>
          <ac:spMkLst>
            <pc:docMk/>
            <pc:sldMk cId="3455758298" sldId="305"/>
            <ac:spMk id="20" creationId="{3D0EB688-25B8-4BEE-A327-538821BD9CB6}"/>
          </ac:spMkLst>
        </pc:spChg>
        <pc:spChg chg="add mod">
          <ac:chgData name="Claire Theobald" userId="e5e96d6a-dffb-4be3-a7c9-5724c0a71d0d" providerId="ADAL" clId="{86918318-54C6-4482-A3E5-86D9EA5321C0}" dt="2021-06-08T15:07:01.055" v="2755" actId="1076"/>
          <ac:spMkLst>
            <pc:docMk/>
            <pc:sldMk cId="3455758298" sldId="305"/>
            <ac:spMk id="24" creationId="{76E53C32-B8CF-415D-BE4D-900F341FD113}"/>
          </ac:spMkLst>
        </pc:spChg>
        <pc:grpChg chg="add mod">
          <ac:chgData name="Claire Theobald" userId="e5e96d6a-dffb-4be3-a7c9-5724c0a71d0d" providerId="ADAL" clId="{86918318-54C6-4482-A3E5-86D9EA5321C0}" dt="2021-06-08T10:29:52.416" v="1720" actId="164"/>
          <ac:grpSpMkLst>
            <pc:docMk/>
            <pc:sldMk cId="3455758298" sldId="305"/>
            <ac:grpSpMk id="4" creationId="{C27F8A36-6084-412B-82D8-78B91A2EB77D}"/>
          </ac:grpSpMkLst>
        </pc:grpChg>
        <pc:grpChg chg="add mod">
          <ac:chgData name="Claire Theobald" userId="e5e96d6a-dffb-4be3-a7c9-5724c0a71d0d" providerId="ADAL" clId="{86918318-54C6-4482-A3E5-86D9EA5321C0}" dt="2021-06-08T10:29:52.416" v="1720" actId="164"/>
          <ac:grpSpMkLst>
            <pc:docMk/>
            <pc:sldMk cId="3455758298" sldId="305"/>
            <ac:grpSpMk id="5" creationId="{4F49F978-BC38-48B2-BC7E-8EB05CD77C8F}"/>
          </ac:grpSpMkLst>
        </pc:grpChg>
        <pc:grpChg chg="add mod">
          <ac:chgData name="Claire Theobald" userId="e5e96d6a-dffb-4be3-a7c9-5724c0a71d0d" providerId="ADAL" clId="{86918318-54C6-4482-A3E5-86D9EA5321C0}" dt="2021-06-08T10:29:52.416" v="1720" actId="164"/>
          <ac:grpSpMkLst>
            <pc:docMk/>
            <pc:sldMk cId="3455758298" sldId="305"/>
            <ac:grpSpMk id="7" creationId="{E4F6CD8E-FD60-4F07-A137-4D10AB9628B4}"/>
          </ac:grpSpMkLst>
        </pc:grpChg>
        <pc:grpChg chg="add mod">
          <ac:chgData name="Claire Theobald" userId="e5e96d6a-dffb-4be3-a7c9-5724c0a71d0d" providerId="ADAL" clId="{86918318-54C6-4482-A3E5-86D9EA5321C0}" dt="2021-06-08T10:29:52.416" v="1720" actId="164"/>
          <ac:grpSpMkLst>
            <pc:docMk/>
            <pc:sldMk cId="3455758298" sldId="305"/>
            <ac:grpSpMk id="8" creationId="{2D6C14CB-2779-4FEF-9C30-78894556C15A}"/>
          </ac:grpSpMkLst>
        </pc:grpChg>
        <pc:picChg chg="add mod ord">
          <ac:chgData name="Claire Theobald" userId="e5e96d6a-dffb-4be3-a7c9-5724c0a71d0d" providerId="ADAL" clId="{86918318-54C6-4482-A3E5-86D9EA5321C0}" dt="2021-06-08T10:02:27.474" v="1111" actId="164"/>
          <ac:picMkLst>
            <pc:docMk/>
            <pc:sldMk cId="3455758298" sldId="305"/>
            <ac:picMk id="15" creationId="{29218E01-4952-48C5-B053-2263F22F77A9}"/>
          </ac:picMkLst>
        </pc:picChg>
        <pc:picChg chg="add mod ord">
          <ac:chgData name="Claire Theobald" userId="e5e96d6a-dffb-4be3-a7c9-5724c0a71d0d" providerId="ADAL" clId="{86918318-54C6-4482-A3E5-86D9EA5321C0}" dt="2021-06-08T10:02:31.278" v="1112" actId="164"/>
          <ac:picMkLst>
            <pc:docMk/>
            <pc:sldMk cId="3455758298" sldId="305"/>
            <ac:picMk id="17" creationId="{34C91B69-AE78-44C9-9EC4-5B2ED3EC0A76}"/>
          </ac:picMkLst>
        </pc:picChg>
        <pc:picChg chg="add mod ord">
          <ac:chgData name="Claire Theobald" userId="e5e96d6a-dffb-4be3-a7c9-5724c0a71d0d" providerId="ADAL" clId="{86918318-54C6-4482-A3E5-86D9EA5321C0}" dt="2021-06-08T10:02:34.985" v="1113" actId="164"/>
          <ac:picMkLst>
            <pc:docMk/>
            <pc:sldMk cId="3455758298" sldId="305"/>
            <ac:picMk id="19" creationId="{4FFBE836-159D-46C9-87E5-BAFE166E8A57}"/>
          </ac:picMkLst>
        </pc:picChg>
      </pc:sldChg>
      <pc:sldChg chg="delSp modSp mod modAnim">
        <pc:chgData name="Claire Theobald" userId="e5e96d6a-dffb-4be3-a7c9-5724c0a71d0d" providerId="ADAL" clId="{86918318-54C6-4482-A3E5-86D9EA5321C0}" dt="2021-06-08T15:14:11.794" v="2846"/>
        <pc:sldMkLst>
          <pc:docMk/>
          <pc:sldMk cId="742407591" sldId="307"/>
        </pc:sldMkLst>
        <pc:spChg chg="mod">
          <ac:chgData name="Claire Theobald" userId="e5e96d6a-dffb-4be3-a7c9-5724c0a71d0d" providerId="ADAL" clId="{86918318-54C6-4482-A3E5-86D9EA5321C0}" dt="2021-06-08T10:29:18.606" v="1708" actId="1076"/>
          <ac:spMkLst>
            <pc:docMk/>
            <pc:sldMk cId="742407591" sldId="307"/>
            <ac:spMk id="3" creationId="{D3BC4675-6122-4E30-A86C-116D45540FE7}"/>
          </ac:spMkLst>
        </pc:spChg>
        <pc:spChg chg="mod">
          <ac:chgData name="Claire Theobald" userId="e5e96d6a-dffb-4be3-a7c9-5724c0a71d0d" providerId="ADAL" clId="{86918318-54C6-4482-A3E5-86D9EA5321C0}" dt="2021-06-08T10:29:33.504" v="1717" actId="1076"/>
          <ac:spMkLst>
            <pc:docMk/>
            <pc:sldMk cId="742407591" sldId="307"/>
            <ac:spMk id="15" creationId="{D739FE32-EB03-4AA6-A78B-69FF388DB651}"/>
          </ac:spMkLst>
        </pc:spChg>
        <pc:picChg chg="mod">
          <ac:chgData name="Claire Theobald" userId="e5e96d6a-dffb-4be3-a7c9-5724c0a71d0d" providerId="ADAL" clId="{86918318-54C6-4482-A3E5-86D9EA5321C0}" dt="2021-06-08T10:29:26.780" v="1712" actId="1076"/>
          <ac:picMkLst>
            <pc:docMk/>
            <pc:sldMk cId="742407591" sldId="307"/>
            <ac:picMk id="5" creationId="{094D9774-0BDD-44A8-97E3-17C418F374AA}"/>
          </ac:picMkLst>
        </pc:picChg>
        <pc:picChg chg="mod">
          <ac:chgData name="Claire Theobald" userId="e5e96d6a-dffb-4be3-a7c9-5724c0a71d0d" providerId="ADAL" clId="{86918318-54C6-4482-A3E5-86D9EA5321C0}" dt="2021-06-08T10:29:30.649" v="1715" actId="1076"/>
          <ac:picMkLst>
            <pc:docMk/>
            <pc:sldMk cId="742407591" sldId="307"/>
            <ac:picMk id="8" creationId="{0357BBD7-E3BF-4183-9958-5B8A288375CE}"/>
          </ac:picMkLst>
        </pc:picChg>
        <pc:picChg chg="mod">
          <ac:chgData name="Claire Theobald" userId="e5e96d6a-dffb-4be3-a7c9-5724c0a71d0d" providerId="ADAL" clId="{86918318-54C6-4482-A3E5-86D9EA5321C0}" dt="2021-06-08T10:29:14.228" v="1706" actId="1076"/>
          <ac:picMkLst>
            <pc:docMk/>
            <pc:sldMk cId="742407591" sldId="307"/>
            <ac:picMk id="9" creationId="{58CCFD76-F484-4B5D-BA16-6FA39AEC90CA}"/>
          </ac:picMkLst>
        </pc:picChg>
        <pc:picChg chg="mod">
          <ac:chgData name="Claire Theobald" userId="e5e96d6a-dffb-4be3-a7c9-5724c0a71d0d" providerId="ADAL" clId="{86918318-54C6-4482-A3E5-86D9EA5321C0}" dt="2021-06-08T10:29:32.199" v="1716" actId="1076"/>
          <ac:picMkLst>
            <pc:docMk/>
            <pc:sldMk cId="742407591" sldId="307"/>
            <ac:picMk id="12" creationId="{FB938F81-A344-426C-9A14-C5031D59A75A}"/>
          </ac:picMkLst>
        </pc:picChg>
        <pc:picChg chg="del">
          <ac:chgData name="Claire Theobald" userId="e5e96d6a-dffb-4be3-a7c9-5724c0a71d0d" providerId="ADAL" clId="{86918318-54C6-4482-A3E5-86D9EA5321C0}" dt="2021-06-08T08:16:50.910" v="63" actId="478"/>
          <ac:picMkLst>
            <pc:docMk/>
            <pc:sldMk cId="742407591" sldId="307"/>
            <ac:picMk id="16" creationId="{BA262C5A-4423-4870-B0FE-ED73B2D2B4B5}"/>
          </ac:picMkLst>
        </pc:picChg>
      </pc:sldChg>
      <pc:sldChg chg="addSp delSp modSp mod modAnim">
        <pc:chgData name="Claire Theobald" userId="e5e96d6a-dffb-4be3-a7c9-5724c0a71d0d" providerId="ADAL" clId="{86918318-54C6-4482-A3E5-86D9EA5321C0}" dt="2021-06-08T15:04:15.841" v="2739" actId="14100"/>
        <pc:sldMkLst>
          <pc:docMk/>
          <pc:sldMk cId="3074984855" sldId="308"/>
        </pc:sldMkLst>
        <pc:spChg chg="add mod">
          <ac:chgData name="Claire Theobald" userId="e5e96d6a-dffb-4be3-a7c9-5724c0a71d0d" providerId="ADAL" clId="{86918318-54C6-4482-A3E5-86D9EA5321C0}" dt="2021-06-08T08:59:45.200" v="589"/>
          <ac:spMkLst>
            <pc:docMk/>
            <pc:sldMk cId="3074984855" sldId="308"/>
            <ac:spMk id="17" creationId="{000044B7-1A08-4845-81D5-ADD5EB6A994B}"/>
          </ac:spMkLst>
        </pc:spChg>
        <pc:spChg chg="add mod">
          <ac:chgData name="Claire Theobald" userId="e5e96d6a-dffb-4be3-a7c9-5724c0a71d0d" providerId="ADAL" clId="{86918318-54C6-4482-A3E5-86D9EA5321C0}" dt="2021-06-08T15:04:15.841" v="2739" actId="14100"/>
          <ac:spMkLst>
            <pc:docMk/>
            <pc:sldMk cId="3074984855" sldId="308"/>
            <ac:spMk id="21" creationId="{3DD629C6-2301-4540-B344-35596A27D0D6}"/>
          </ac:spMkLst>
        </pc:spChg>
        <pc:grpChg chg="add mod">
          <ac:chgData name="Claire Theobald" userId="e5e96d6a-dffb-4be3-a7c9-5724c0a71d0d" providerId="ADAL" clId="{86918318-54C6-4482-A3E5-86D9EA5321C0}" dt="2021-06-08T10:27:19.418" v="1686" actId="164"/>
          <ac:grpSpMkLst>
            <pc:docMk/>
            <pc:sldMk cId="3074984855" sldId="308"/>
            <ac:grpSpMk id="6" creationId="{CBF47E4E-B030-40EF-A77E-D2F492A3320B}"/>
          </ac:grpSpMkLst>
        </pc:grpChg>
        <pc:picChg chg="add mod">
          <ac:chgData name="Claire Theobald" userId="e5e96d6a-dffb-4be3-a7c9-5724c0a71d0d" providerId="ADAL" clId="{86918318-54C6-4482-A3E5-86D9EA5321C0}" dt="2021-06-08T10:22:36.844" v="1659" actId="1076"/>
          <ac:picMkLst>
            <pc:docMk/>
            <pc:sldMk cId="3074984855" sldId="308"/>
            <ac:picMk id="4" creationId="{183DEEBC-47AE-4587-9FF6-FC016D383862}"/>
          </ac:picMkLst>
        </pc:picChg>
        <pc:picChg chg="mod">
          <ac:chgData name="Claire Theobald" userId="e5e96d6a-dffb-4be3-a7c9-5724c0a71d0d" providerId="ADAL" clId="{86918318-54C6-4482-A3E5-86D9EA5321C0}" dt="2021-06-08T10:27:19.418" v="1686" actId="164"/>
          <ac:picMkLst>
            <pc:docMk/>
            <pc:sldMk cId="3074984855" sldId="308"/>
            <ac:picMk id="5" creationId="{852FE4B0-0BB1-4A54-9F9E-5A432A751771}"/>
          </ac:picMkLst>
        </pc:picChg>
        <pc:picChg chg="mod">
          <ac:chgData name="Claire Theobald" userId="e5e96d6a-dffb-4be3-a7c9-5724c0a71d0d" providerId="ADAL" clId="{86918318-54C6-4482-A3E5-86D9EA5321C0}" dt="2021-06-08T10:27:19.418" v="1686" actId="164"/>
          <ac:picMkLst>
            <pc:docMk/>
            <pc:sldMk cId="3074984855" sldId="308"/>
            <ac:picMk id="7" creationId="{DB308D1E-7783-4110-8DE0-7B3B1CEB464B}"/>
          </ac:picMkLst>
        </pc:picChg>
        <pc:picChg chg="add del mod">
          <ac:chgData name="Claire Theobald" userId="e5e96d6a-dffb-4be3-a7c9-5724c0a71d0d" providerId="ADAL" clId="{86918318-54C6-4482-A3E5-86D9EA5321C0}" dt="2021-06-08T10:22:33.410" v="1656" actId="478"/>
          <ac:picMkLst>
            <pc:docMk/>
            <pc:sldMk cId="3074984855" sldId="308"/>
            <ac:picMk id="15" creationId="{4A0F0211-5C91-4AA4-9768-6584FE2F5D9B}"/>
          </ac:picMkLst>
        </pc:picChg>
        <pc:picChg chg="mod">
          <ac:chgData name="Claire Theobald" userId="e5e96d6a-dffb-4be3-a7c9-5724c0a71d0d" providerId="ADAL" clId="{86918318-54C6-4482-A3E5-86D9EA5321C0}" dt="2021-06-08T10:27:19.418" v="1686" actId="164"/>
          <ac:picMkLst>
            <pc:docMk/>
            <pc:sldMk cId="3074984855" sldId="308"/>
            <ac:picMk id="32" creationId="{F0734620-B68F-4986-AA3E-E7360563C1A7}"/>
          </ac:picMkLst>
        </pc:picChg>
      </pc:sldChg>
      <pc:sldChg chg="addSp delSp modSp mod modAnim">
        <pc:chgData name="Claire Theobald" userId="e5e96d6a-dffb-4be3-a7c9-5724c0a71d0d" providerId="ADAL" clId="{86918318-54C6-4482-A3E5-86D9EA5321C0}" dt="2021-06-08T15:13:59.080" v="2844"/>
        <pc:sldMkLst>
          <pc:docMk/>
          <pc:sldMk cId="2378554535" sldId="309"/>
        </pc:sldMkLst>
        <pc:spChg chg="mod">
          <ac:chgData name="Claire Theobald" userId="e5e96d6a-dffb-4be3-a7c9-5724c0a71d0d" providerId="ADAL" clId="{86918318-54C6-4482-A3E5-86D9EA5321C0}" dt="2021-06-08T13:18:56.718" v="2407" actId="20577"/>
          <ac:spMkLst>
            <pc:docMk/>
            <pc:sldMk cId="2378554535" sldId="309"/>
            <ac:spMk id="4" creationId="{085C300E-6607-4965-963C-F084126529AA}"/>
          </ac:spMkLst>
        </pc:spChg>
        <pc:grpChg chg="add mod">
          <ac:chgData name="Claire Theobald" userId="e5e96d6a-dffb-4be3-a7c9-5724c0a71d0d" providerId="ADAL" clId="{86918318-54C6-4482-A3E5-86D9EA5321C0}" dt="2021-06-08T10:27:32.614" v="1690" actId="164"/>
          <ac:grpSpMkLst>
            <pc:docMk/>
            <pc:sldMk cId="2378554535" sldId="309"/>
            <ac:grpSpMk id="12" creationId="{BE4C5558-35F1-4D28-ADC8-D97A6B7E082F}"/>
          </ac:grpSpMkLst>
        </pc:grpChg>
        <pc:grpChg chg="add mod">
          <ac:chgData name="Claire Theobald" userId="e5e96d6a-dffb-4be3-a7c9-5724c0a71d0d" providerId="ADAL" clId="{86918318-54C6-4482-A3E5-86D9EA5321C0}" dt="2021-06-08T10:27:43.236" v="1692" actId="164"/>
          <ac:grpSpMkLst>
            <pc:docMk/>
            <pc:sldMk cId="2378554535" sldId="309"/>
            <ac:grpSpMk id="13" creationId="{42477D5F-85F5-4077-8F8D-00C5C2C6C405}"/>
          </ac:grpSpMkLst>
        </pc:grpChg>
        <pc:picChg chg="add del mod">
          <ac:chgData name="Claire Theobald" userId="e5e96d6a-dffb-4be3-a7c9-5724c0a71d0d" providerId="ADAL" clId="{86918318-54C6-4482-A3E5-86D9EA5321C0}" dt="2021-06-08T08:32:47.460" v="185" actId="478"/>
          <ac:picMkLst>
            <pc:docMk/>
            <pc:sldMk cId="2378554535" sldId="309"/>
            <ac:picMk id="5" creationId="{54B7DE30-7939-443F-B820-33A72FEE8740}"/>
          </ac:picMkLst>
        </pc:picChg>
        <pc:picChg chg="mod">
          <ac:chgData name="Claire Theobald" userId="e5e96d6a-dffb-4be3-a7c9-5724c0a71d0d" providerId="ADAL" clId="{86918318-54C6-4482-A3E5-86D9EA5321C0}" dt="2021-06-08T10:27:43.236" v="1692" actId="164"/>
          <ac:picMkLst>
            <pc:docMk/>
            <pc:sldMk cId="2378554535" sldId="309"/>
            <ac:picMk id="6" creationId="{8FDDBB30-67B0-48C4-A5F3-1296F526BC0B}"/>
          </ac:picMkLst>
        </pc:picChg>
        <pc:picChg chg="mod">
          <ac:chgData name="Claire Theobald" userId="e5e96d6a-dffb-4be3-a7c9-5724c0a71d0d" providerId="ADAL" clId="{86918318-54C6-4482-A3E5-86D9EA5321C0}" dt="2021-06-08T10:27:32.614" v="1690" actId="164"/>
          <ac:picMkLst>
            <pc:docMk/>
            <pc:sldMk cId="2378554535" sldId="309"/>
            <ac:picMk id="8" creationId="{0A22CB4A-30D0-4FDA-A388-9D5627CFFE4B}"/>
          </ac:picMkLst>
        </pc:picChg>
        <pc:picChg chg="add mod">
          <ac:chgData name="Claire Theobald" userId="e5e96d6a-dffb-4be3-a7c9-5724c0a71d0d" providerId="ADAL" clId="{86918318-54C6-4482-A3E5-86D9EA5321C0}" dt="2021-06-08T10:27:32.614" v="1690" actId="164"/>
          <ac:picMkLst>
            <pc:docMk/>
            <pc:sldMk cId="2378554535" sldId="309"/>
            <ac:picMk id="9" creationId="{48608CD8-305F-4629-8D1F-DC0DF78193CE}"/>
          </ac:picMkLst>
        </pc:picChg>
        <pc:picChg chg="add mod modCrop">
          <ac:chgData name="Claire Theobald" userId="e5e96d6a-dffb-4be3-a7c9-5724c0a71d0d" providerId="ADAL" clId="{86918318-54C6-4482-A3E5-86D9EA5321C0}" dt="2021-06-08T10:27:43.236" v="1692" actId="164"/>
          <ac:picMkLst>
            <pc:docMk/>
            <pc:sldMk cId="2378554535" sldId="309"/>
            <ac:picMk id="11" creationId="{2A89C53E-E917-4769-BCFF-097F34078944}"/>
          </ac:picMkLst>
        </pc:picChg>
      </pc:sldChg>
      <pc:sldChg chg="modSp mod modAnim">
        <pc:chgData name="Claire Theobald" userId="e5e96d6a-dffb-4be3-a7c9-5724c0a71d0d" providerId="ADAL" clId="{86918318-54C6-4482-A3E5-86D9EA5321C0}" dt="2021-06-08T15:14:36.272" v="2849"/>
        <pc:sldMkLst>
          <pc:docMk/>
          <pc:sldMk cId="1588047576" sldId="310"/>
        </pc:sldMkLst>
        <pc:spChg chg="mod">
          <ac:chgData name="Claire Theobald" userId="e5e96d6a-dffb-4be3-a7c9-5724c0a71d0d" providerId="ADAL" clId="{86918318-54C6-4482-A3E5-86D9EA5321C0}" dt="2021-06-08T13:20:03.596" v="2452" actId="20577"/>
          <ac:spMkLst>
            <pc:docMk/>
            <pc:sldMk cId="1588047576" sldId="310"/>
            <ac:spMk id="10" creationId="{5164D8B9-46DF-4F41-93C2-BF8033F656C9}"/>
          </ac:spMkLst>
        </pc:spChg>
        <pc:picChg chg="mod">
          <ac:chgData name="Claire Theobald" userId="e5e96d6a-dffb-4be3-a7c9-5724c0a71d0d" providerId="ADAL" clId="{86918318-54C6-4482-A3E5-86D9EA5321C0}" dt="2021-06-08T13:20:13.634" v="2453" actId="14100"/>
          <ac:picMkLst>
            <pc:docMk/>
            <pc:sldMk cId="1588047576" sldId="310"/>
            <ac:picMk id="6" creationId="{D9F35083-DCBE-4F67-BD4C-A4569069EF07}"/>
          </ac:picMkLst>
        </pc:picChg>
        <pc:picChg chg="mod">
          <ac:chgData name="Claire Theobald" userId="e5e96d6a-dffb-4be3-a7c9-5724c0a71d0d" providerId="ADAL" clId="{86918318-54C6-4482-A3E5-86D9EA5321C0}" dt="2021-06-08T07:54:03.555" v="2" actId="1076"/>
          <ac:picMkLst>
            <pc:docMk/>
            <pc:sldMk cId="1588047576" sldId="310"/>
            <ac:picMk id="8" creationId="{F6832B23-B6D1-43B3-8145-150CBF4B030D}"/>
          </ac:picMkLst>
        </pc:picChg>
      </pc:sldChg>
      <pc:sldChg chg="addSp delSp modSp del mod delAnim modAnim">
        <pc:chgData name="Claire Theobald" userId="e5e96d6a-dffb-4be3-a7c9-5724c0a71d0d" providerId="ADAL" clId="{86918318-54C6-4482-A3E5-86D9EA5321C0}" dt="2021-06-08T10:42:30.043" v="1910" actId="47"/>
        <pc:sldMkLst>
          <pc:docMk/>
          <pc:sldMk cId="776799352" sldId="311"/>
        </pc:sldMkLst>
        <pc:spChg chg="add mod">
          <ac:chgData name="Claire Theobald" userId="e5e96d6a-dffb-4be3-a7c9-5724c0a71d0d" providerId="ADAL" clId="{86918318-54C6-4482-A3E5-86D9EA5321C0}" dt="2021-06-08T10:23:26.498" v="1666" actId="13926"/>
          <ac:spMkLst>
            <pc:docMk/>
            <pc:sldMk cId="776799352" sldId="311"/>
            <ac:spMk id="7" creationId="{D5486410-6E91-4BAF-8DB1-F4EFBA608D68}"/>
          </ac:spMkLst>
        </pc:spChg>
        <pc:spChg chg="add mod">
          <ac:chgData name="Claire Theobald" userId="e5e96d6a-dffb-4be3-a7c9-5724c0a71d0d" providerId="ADAL" clId="{86918318-54C6-4482-A3E5-86D9EA5321C0}" dt="2021-06-08T10:31:43.237" v="1766" actId="21"/>
          <ac:spMkLst>
            <pc:docMk/>
            <pc:sldMk cId="776799352" sldId="311"/>
            <ac:spMk id="9" creationId="{E6BF4D90-E09F-4559-9FD3-5BBFA6AD178F}"/>
          </ac:spMkLst>
        </pc:spChg>
        <pc:spChg chg="del">
          <ac:chgData name="Claire Theobald" userId="e5e96d6a-dffb-4be3-a7c9-5724c0a71d0d" providerId="ADAL" clId="{86918318-54C6-4482-A3E5-86D9EA5321C0}" dt="2021-06-08T10:31:43.237" v="1766" actId="21"/>
          <ac:spMkLst>
            <pc:docMk/>
            <pc:sldMk cId="776799352" sldId="311"/>
            <ac:spMk id="13" creationId="{528916CB-4450-4F9F-B998-89E87391DB8B}"/>
          </ac:spMkLst>
        </pc:spChg>
        <pc:spChg chg="del mod">
          <ac:chgData name="Claire Theobald" userId="e5e96d6a-dffb-4be3-a7c9-5724c0a71d0d" providerId="ADAL" clId="{86918318-54C6-4482-A3E5-86D9EA5321C0}" dt="2021-06-08T10:31:43.237" v="1766" actId="21"/>
          <ac:spMkLst>
            <pc:docMk/>
            <pc:sldMk cId="776799352" sldId="311"/>
            <ac:spMk id="14" creationId="{B41A20C1-7628-4FCF-925D-7E2A9AD0DAE9}"/>
          </ac:spMkLst>
        </pc:spChg>
        <pc:picChg chg="add del mod">
          <ac:chgData name="Claire Theobald" userId="e5e96d6a-dffb-4be3-a7c9-5724c0a71d0d" providerId="ADAL" clId="{86918318-54C6-4482-A3E5-86D9EA5321C0}" dt="2021-06-08T09:37:09.803" v="842" actId="478"/>
          <ac:picMkLst>
            <pc:docMk/>
            <pc:sldMk cId="776799352" sldId="311"/>
            <ac:picMk id="3" creationId="{C9B377DB-FA23-44D9-88F0-4EC43717726F}"/>
          </ac:picMkLst>
        </pc:picChg>
        <pc:picChg chg="add del mod">
          <ac:chgData name="Claire Theobald" userId="e5e96d6a-dffb-4be3-a7c9-5724c0a71d0d" providerId="ADAL" clId="{86918318-54C6-4482-A3E5-86D9EA5321C0}" dt="2021-06-08T09:52:52.190" v="1034" actId="478"/>
          <ac:picMkLst>
            <pc:docMk/>
            <pc:sldMk cId="776799352" sldId="311"/>
            <ac:picMk id="5" creationId="{4525B3E8-2FC5-470F-B244-124061A1B9A6}"/>
          </ac:picMkLst>
        </pc:picChg>
        <pc:picChg chg="add del mod">
          <ac:chgData name="Claire Theobald" userId="e5e96d6a-dffb-4be3-a7c9-5724c0a71d0d" providerId="ADAL" clId="{86918318-54C6-4482-A3E5-86D9EA5321C0}" dt="2021-06-08T10:23:15.949" v="1663" actId="21"/>
          <ac:picMkLst>
            <pc:docMk/>
            <pc:sldMk cId="776799352" sldId="311"/>
            <ac:picMk id="6" creationId="{5871E6FE-28F4-4799-A37B-6FADE6AC5C1E}"/>
          </ac:picMkLst>
        </pc:picChg>
      </pc:sldChg>
      <pc:sldChg chg="addSp delSp modSp del mod">
        <pc:chgData name="Claire Theobald" userId="e5e96d6a-dffb-4be3-a7c9-5724c0a71d0d" providerId="ADAL" clId="{86918318-54C6-4482-A3E5-86D9EA5321C0}" dt="2021-06-08T10:13:37.817" v="1293" actId="47"/>
        <pc:sldMkLst>
          <pc:docMk/>
          <pc:sldMk cId="1671522157" sldId="312"/>
        </pc:sldMkLst>
        <pc:picChg chg="del mod">
          <ac:chgData name="Claire Theobald" userId="e5e96d6a-dffb-4be3-a7c9-5724c0a71d0d" providerId="ADAL" clId="{86918318-54C6-4482-A3E5-86D9EA5321C0}" dt="2021-06-08T10:12:31.268" v="1262" actId="21"/>
          <ac:picMkLst>
            <pc:docMk/>
            <pc:sldMk cId="1671522157" sldId="312"/>
            <ac:picMk id="4" creationId="{4D42F071-2BA6-4955-9A49-28CE716A3AB4}"/>
          </ac:picMkLst>
        </pc:picChg>
        <pc:picChg chg="add del mod">
          <ac:chgData name="Claire Theobald" userId="e5e96d6a-dffb-4be3-a7c9-5724c0a71d0d" providerId="ADAL" clId="{86918318-54C6-4482-A3E5-86D9EA5321C0}" dt="2021-06-08T08:48:04.615" v="464" actId="1076"/>
          <ac:picMkLst>
            <pc:docMk/>
            <pc:sldMk cId="1671522157" sldId="312"/>
            <ac:picMk id="5" creationId="{2BE516CC-85EB-4E2F-8F38-A664F4768D12}"/>
          </ac:picMkLst>
        </pc:picChg>
        <pc:picChg chg="add del">
          <ac:chgData name="Claire Theobald" userId="e5e96d6a-dffb-4be3-a7c9-5724c0a71d0d" providerId="ADAL" clId="{86918318-54C6-4482-A3E5-86D9EA5321C0}" dt="2021-06-08T08:47:55.194" v="461"/>
          <ac:picMkLst>
            <pc:docMk/>
            <pc:sldMk cId="1671522157" sldId="312"/>
            <ac:picMk id="6" creationId="{94FCD158-F8F9-404F-B2D8-58F318CA6943}"/>
          </ac:picMkLst>
        </pc:picChg>
        <pc:picChg chg="add del mod">
          <ac:chgData name="Claire Theobald" userId="e5e96d6a-dffb-4be3-a7c9-5724c0a71d0d" providerId="ADAL" clId="{86918318-54C6-4482-A3E5-86D9EA5321C0}" dt="2021-06-08T08:44:46.570" v="388"/>
          <ac:picMkLst>
            <pc:docMk/>
            <pc:sldMk cId="1671522157" sldId="312"/>
            <ac:picMk id="7" creationId="{F3FF0D0D-756A-4E47-A7C3-4945AE02EFC8}"/>
          </ac:picMkLst>
        </pc:picChg>
        <pc:picChg chg="add del mod modCrop">
          <ac:chgData name="Claire Theobald" userId="e5e96d6a-dffb-4be3-a7c9-5724c0a71d0d" providerId="ADAL" clId="{86918318-54C6-4482-A3E5-86D9EA5321C0}" dt="2021-06-08T10:12:31.268" v="1262" actId="21"/>
          <ac:picMkLst>
            <pc:docMk/>
            <pc:sldMk cId="1671522157" sldId="312"/>
            <ac:picMk id="9" creationId="{6C3E3FDA-063A-4508-8F7C-8D6420C815DD}"/>
          </ac:picMkLst>
        </pc:picChg>
      </pc:sldChg>
      <pc:sldChg chg="addSp delSp modSp mod modAnim">
        <pc:chgData name="Claire Theobald" userId="e5e96d6a-dffb-4be3-a7c9-5724c0a71d0d" providerId="ADAL" clId="{86918318-54C6-4482-A3E5-86D9EA5321C0}" dt="2021-06-08T15:17:55.874" v="2862"/>
        <pc:sldMkLst>
          <pc:docMk/>
          <pc:sldMk cId="3663317661" sldId="313"/>
        </pc:sldMkLst>
        <pc:spChg chg="del mod">
          <ac:chgData name="Claire Theobald" userId="e5e96d6a-dffb-4be3-a7c9-5724c0a71d0d" providerId="ADAL" clId="{86918318-54C6-4482-A3E5-86D9EA5321C0}" dt="2021-06-08T10:17:22.273" v="1575" actId="478"/>
          <ac:spMkLst>
            <pc:docMk/>
            <pc:sldMk cId="3663317661" sldId="313"/>
            <ac:spMk id="3" creationId="{D0C16272-26E5-FF4F-807E-ADCA6790044D}"/>
          </ac:spMkLst>
        </pc:spChg>
        <pc:spChg chg="mod">
          <ac:chgData name="Claire Theobald" userId="e5e96d6a-dffb-4be3-a7c9-5724c0a71d0d" providerId="ADAL" clId="{86918318-54C6-4482-A3E5-86D9EA5321C0}" dt="2021-06-08T13:20:30.434" v="2471" actId="20577"/>
          <ac:spMkLst>
            <pc:docMk/>
            <pc:sldMk cId="3663317661" sldId="313"/>
            <ac:spMk id="7" creationId="{6EED4E22-9A1D-455E-AE30-8FA7D2BA383C}"/>
          </ac:spMkLst>
        </pc:spChg>
        <pc:spChg chg="add mod">
          <ac:chgData name="Claire Theobald" userId="e5e96d6a-dffb-4be3-a7c9-5724c0a71d0d" providerId="ADAL" clId="{86918318-54C6-4482-A3E5-86D9EA5321C0}" dt="2021-06-08T15:12:48.083" v="2841" actId="1076"/>
          <ac:spMkLst>
            <pc:docMk/>
            <pc:sldMk cId="3663317661" sldId="313"/>
            <ac:spMk id="8" creationId="{90578382-20C8-4C3E-9D61-3F05CC1BF20F}"/>
          </ac:spMkLst>
        </pc:spChg>
        <pc:spChg chg="mod">
          <ac:chgData name="Claire Theobald" userId="e5e96d6a-dffb-4be3-a7c9-5724c0a71d0d" providerId="ADAL" clId="{86918318-54C6-4482-A3E5-86D9EA5321C0}" dt="2021-06-08T10:46:46.871" v="1940"/>
          <ac:spMkLst>
            <pc:docMk/>
            <pc:sldMk cId="3663317661" sldId="313"/>
            <ac:spMk id="11" creationId="{D3120A6D-48C5-4A52-9A0E-42594A5FCA33}"/>
          </ac:spMkLst>
        </pc:spChg>
        <pc:spChg chg="add del mod">
          <ac:chgData name="Claire Theobald" userId="e5e96d6a-dffb-4be3-a7c9-5724c0a71d0d" providerId="ADAL" clId="{86918318-54C6-4482-A3E5-86D9EA5321C0}" dt="2021-06-08T10:57:38.813" v="2301" actId="478"/>
          <ac:spMkLst>
            <pc:docMk/>
            <pc:sldMk cId="3663317661" sldId="313"/>
            <ac:spMk id="18" creationId="{ACBD18C2-2AE1-43BC-8FB6-28F9C33EF4CC}"/>
          </ac:spMkLst>
        </pc:spChg>
        <pc:grpChg chg="add del mod">
          <ac:chgData name="Claire Theobald" userId="e5e96d6a-dffb-4be3-a7c9-5724c0a71d0d" providerId="ADAL" clId="{86918318-54C6-4482-A3E5-86D9EA5321C0}" dt="2021-06-08T10:50:27.687" v="1982" actId="478"/>
          <ac:grpSpMkLst>
            <pc:docMk/>
            <pc:sldMk cId="3663317661" sldId="313"/>
            <ac:grpSpMk id="9" creationId="{7A9A2FE3-5243-44B5-9CF1-8C9CA9733BDA}"/>
          </ac:grpSpMkLst>
        </pc:grpChg>
        <pc:picChg chg="mod">
          <ac:chgData name="Claire Theobald" userId="e5e96d6a-dffb-4be3-a7c9-5724c0a71d0d" providerId="ADAL" clId="{86918318-54C6-4482-A3E5-86D9EA5321C0}" dt="2021-06-08T10:23:57.598" v="1673" actId="14100"/>
          <ac:picMkLst>
            <pc:docMk/>
            <pc:sldMk cId="3663317661" sldId="313"/>
            <ac:picMk id="6" creationId="{E8F42F58-DEDB-47C3-91BE-3A0BE7DA79A9}"/>
          </ac:picMkLst>
        </pc:picChg>
        <pc:picChg chg="add del mod">
          <ac:chgData name="Claire Theobald" userId="e5e96d6a-dffb-4be3-a7c9-5724c0a71d0d" providerId="ADAL" clId="{86918318-54C6-4482-A3E5-86D9EA5321C0}" dt="2021-06-08T10:46:27.965" v="1939" actId="478"/>
          <ac:picMkLst>
            <pc:docMk/>
            <pc:sldMk cId="3663317661" sldId="313"/>
            <ac:picMk id="8" creationId="{D500E352-7782-4AFC-8DDD-4C672CFC786E}"/>
          </ac:picMkLst>
        </pc:picChg>
        <pc:picChg chg="mod">
          <ac:chgData name="Claire Theobald" userId="e5e96d6a-dffb-4be3-a7c9-5724c0a71d0d" providerId="ADAL" clId="{86918318-54C6-4482-A3E5-86D9EA5321C0}" dt="2021-06-08T10:46:46.871" v="1940"/>
          <ac:picMkLst>
            <pc:docMk/>
            <pc:sldMk cId="3663317661" sldId="313"/>
            <ac:picMk id="10" creationId="{862276E5-1FA3-4AC3-8FAD-F5E538633B55}"/>
          </ac:picMkLst>
        </pc:picChg>
        <pc:picChg chg="add del mod">
          <ac:chgData name="Claire Theobald" userId="e5e96d6a-dffb-4be3-a7c9-5724c0a71d0d" providerId="ADAL" clId="{86918318-54C6-4482-A3E5-86D9EA5321C0}" dt="2021-06-08T10:50:28.304" v="1983" actId="478"/>
          <ac:picMkLst>
            <pc:docMk/>
            <pc:sldMk cId="3663317661" sldId="313"/>
            <ac:picMk id="12" creationId="{6B183285-9E15-4A89-BADA-ADE0D16C795B}"/>
          </ac:picMkLst>
        </pc:picChg>
        <pc:picChg chg="add del mod">
          <ac:chgData name="Claire Theobald" userId="e5e96d6a-dffb-4be3-a7c9-5724c0a71d0d" providerId="ADAL" clId="{86918318-54C6-4482-A3E5-86D9EA5321C0}" dt="2021-06-08T10:50:28.768" v="1984" actId="478"/>
          <ac:picMkLst>
            <pc:docMk/>
            <pc:sldMk cId="3663317661" sldId="313"/>
            <ac:picMk id="13" creationId="{5216352F-575D-44DF-A0C4-9685609BD6A7}"/>
          </ac:picMkLst>
        </pc:picChg>
        <pc:picChg chg="add del mod">
          <ac:chgData name="Claire Theobald" userId="e5e96d6a-dffb-4be3-a7c9-5724c0a71d0d" providerId="ADAL" clId="{86918318-54C6-4482-A3E5-86D9EA5321C0}" dt="2021-06-08T10:50:29.142" v="1985" actId="478"/>
          <ac:picMkLst>
            <pc:docMk/>
            <pc:sldMk cId="3663317661" sldId="313"/>
            <ac:picMk id="14" creationId="{6D5E4151-E9DB-4F85-97F4-F343CD944820}"/>
          </ac:picMkLst>
        </pc:picChg>
        <pc:picChg chg="add del mod">
          <ac:chgData name="Claire Theobald" userId="e5e96d6a-dffb-4be3-a7c9-5724c0a71d0d" providerId="ADAL" clId="{86918318-54C6-4482-A3E5-86D9EA5321C0}" dt="2021-06-08T10:50:30.008" v="1987" actId="478"/>
          <ac:picMkLst>
            <pc:docMk/>
            <pc:sldMk cId="3663317661" sldId="313"/>
            <ac:picMk id="15" creationId="{3AF5B025-0E35-490B-B925-EAACEF806055}"/>
          </ac:picMkLst>
        </pc:picChg>
        <pc:picChg chg="add del mod">
          <ac:chgData name="Claire Theobald" userId="e5e96d6a-dffb-4be3-a7c9-5724c0a71d0d" providerId="ADAL" clId="{86918318-54C6-4482-A3E5-86D9EA5321C0}" dt="2021-06-08T10:50:29.568" v="1986" actId="478"/>
          <ac:picMkLst>
            <pc:docMk/>
            <pc:sldMk cId="3663317661" sldId="313"/>
            <ac:picMk id="16" creationId="{A83CDC72-41CA-4130-A012-B8F324F1127B}"/>
          </ac:picMkLst>
        </pc:picChg>
        <pc:picChg chg="add del mod">
          <ac:chgData name="Claire Theobald" userId="e5e96d6a-dffb-4be3-a7c9-5724c0a71d0d" providerId="ADAL" clId="{86918318-54C6-4482-A3E5-86D9EA5321C0}" dt="2021-06-08T10:50:30.407" v="1988" actId="478"/>
          <ac:picMkLst>
            <pc:docMk/>
            <pc:sldMk cId="3663317661" sldId="313"/>
            <ac:picMk id="17" creationId="{824CEC76-AFF9-4BCF-BAF8-90585D5073D5}"/>
          </ac:picMkLst>
        </pc:picChg>
      </pc:sldChg>
      <pc:sldChg chg="addSp delSp modSp mod modAnim">
        <pc:chgData name="Claire Theobald" userId="e5e96d6a-dffb-4be3-a7c9-5724c0a71d0d" providerId="ADAL" clId="{86918318-54C6-4482-A3E5-86D9EA5321C0}" dt="2021-06-08T15:03:48.730" v="2732"/>
        <pc:sldMkLst>
          <pc:docMk/>
          <pc:sldMk cId="622712218" sldId="314"/>
        </pc:sldMkLst>
        <pc:spChg chg="add mod">
          <ac:chgData name="Claire Theobald" userId="e5e96d6a-dffb-4be3-a7c9-5724c0a71d0d" providerId="ADAL" clId="{86918318-54C6-4482-A3E5-86D9EA5321C0}" dt="2021-06-08T15:03:42.423" v="2731" actId="208"/>
          <ac:spMkLst>
            <pc:docMk/>
            <pc:sldMk cId="622712218" sldId="314"/>
            <ac:spMk id="6" creationId="{69B32170-53F1-4188-B9E7-8CC81441CE1A}"/>
          </ac:spMkLst>
        </pc:spChg>
        <pc:spChg chg="add mod">
          <ac:chgData name="Claire Theobald" userId="e5e96d6a-dffb-4be3-a7c9-5724c0a71d0d" providerId="ADAL" clId="{86918318-54C6-4482-A3E5-86D9EA5321C0}" dt="2021-06-08T08:59:20.267" v="584" actId="20577"/>
          <ac:spMkLst>
            <pc:docMk/>
            <pc:sldMk cId="622712218" sldId="314"/>
            <ac:spMk id="25" creationId="{CDF3E6BA-25D1-4126-BBA1-EDA0010B4687}"/>
          </ac:spMkLst>
        </pc:spChg>
        <pc:spChg chg="mod">
          <ac:chgData name="Claire Theobald" userId="e5e96d6a-dffb-4be3-a7c9-5724c0a71d0d" providerId="ADAL" clId="{86918318-54C6-4482-A3E5-86D9EA5321C0}" dt="2021-06-08T10:09:33.231" v="1198"/>
          <ac:spMkLst>
            <pc:docMk/>
            <pc:sldMk cId="622712218" sldId="314"/>
            <ac:spMk id="28" creationId="{F09B61EA-9D69-4421-869E-78CF9E7747EF}"/>
          </ac:spMkLst>
        </pc:spChg>
        <pc:grpChg chg="add mod">
          <ac:chgData name="Claire Theobald" userId="e5e96d6a-dffb-4be3-a7c9-5724c0a71d0d" providerId="ADAL" clId="{86918318-54C6-4482-A3E5-86D9EA5321C0}" dt="2021-06-08T10:26:50.937" v="1682" actId="164"/>
          <ac:grpSpMkLst>
            <pc:docMk/>
            <pc:sldMk cId="622712218" sldId="314"/>
            <ac:grpSpMk id="3" creationId="{ED9D9C22-216A-4F10-8C22-A630C434A618}"/>
          </ac:grpSpMkLst>
        </pc:grpChg>
        <pc:grpChg chg="add mod">
          <ac:chgData name="Claire Theobald" userId="e5e96d6a-dffb-4be3-a7c9-5724c0a71d0d" providerId="ADAL" clId="{86918318-54C6-4482-A3E5-86D9EA5321C0}" dt="2021-06-08T10:26:50.937" v="1682" actId="164"/>
          <ac:grpSpMkLst>
            <pc:docMk/>
            <pc:sldMk cId="622712218" sldId="314"/>
            <ac:grpSpMk id="4" creationId="{F97C2148-018F-4157-930F-3EA2A61B4856}"/>
          </ac:grpSpMkLst>
        </pc:grpChg>
        <pc:grpChg chg="add mod">
          <ac:chgData name="Claire Theobald" userId="e5e96d6a-dffb-4be3-a7c9-5724c0a71d0d" providerId="ADAL" clId="{86918318-54C6-4482-A3E5-86D9EA5321C0}" dt="2021-06-08T14:41:43.587" v="2634" actId="1076"/>
          <ac:grpSpMkLst>
            <pc:docMk/>
            <pc:sldMk cId="622712218" sldId="314"/>
            <ac:grpSpMk id="26" creationId="{803BC822-9648-48FA-A155-F9D9D5641106}"/>
          </ac:grpSpMkLst>
        </pc:grpChg>
        <pc:picChg chg="mod">
          <ac:chgData name="Claire Theobald" userId="e5e96d6a-dffb-4be3-a7c9-5724c0a71d0d" providerId="ADAL" clId="{86918318-54C6-4482-A3E5-86D9EA5321C0}" dt="2021-06-08T10:26:50.937" v="1682" actId="164"/>
          <ac:picMkLst>
            <pc:docMk/>
            <pc:sldMk cId="622712218" sldId="314"/>
            <ac:picMk id="5" creationId="{18EAC9E0-3020-4EB7-A1BA-3E779CE3C592}"/>
          </ac:picMkLst>
        </pc:picChg>
        <pc:picChg chg="add mod">
          <ac:chgData name="Claire Theobald" userId="e5e96d6a-dffb-4be3-a7c9-5724c0a71d0d" providerId="ADAL" clId="{86918318-54C6-4482-A3E5-86D9EA5321C0}" dt="2021-06-08T10:26:43.487" v="1681" actId="164"/>
          <ac:picMkLst>
            <pc:docMk/>
            <pc:sldMk cId="622712218" sldId="314"/>
            <ac:picMk id="17" creationId="{1D091D5B-3CFD-41F0-AB11-E5326387C2B4}"/>
          </ac:picMkLst>
        </pc:picChg>
        <pc:picChg chg="add mod">
          <ac:chgData name="Claire Theobald" userId="e5e96d6a-dffb-4be3-a7c9-5724c0a71d0d" providerId="ADAL" clId="{86918318-54C6-4482-A3E5-86D9EA5321C0}" dt="2021-06-08T10:26:43.487" v="1681" actId="164"/>
          <ac:picMkLst>
            <pc:docMk/>
            <pc:sldMk cId="622712218" sldId="314"/>
            <ac:picMk id="21" creationId="{2E1BA577-8887-4693-BB08-C45B526878E3}"/>
          </ac:picMkLst>
        </pc:picChg>
        <pc:picChg chg="mod">
          <ac:chgData name="Claire Theobald" userId="e5e96d6a-dffb-4be3-a7c9-5724c0a71d0d" providerId="ADAL" clId="{86918318-54C6-4482-A3E5-86D9EA5321C0}" dt="2021-06-08T10:09:33.231" v="1198"/>
          <ac:picMkLst>
            <pc:docMk/>
            <pc:sldMk cId="622712218" sldId="314"/>
            <ac:picMk id="27" creationId="{952E4DF4-354C-4B8E-9F93-981A098AEA63}"/>
          </ac:picMkLst>
        </pc:picChg>
        <pc:picChg chg="mod">
          <ac:chgData name="Claire Theobald" userId="e5e96d6a-dffb-4be3-a7c9-5724c0a71d0d" providerId="ADAL" clId="{86918318-54C6-4482-A3E5-86D9EA5321C0}" dt="2021-06-08T10:26:50.937" v="1682" actId="164"/>
          <ac:picMkLst>
            <pc:docMk/>
            <pc:sldMk cId="622712218" sldId="314"/>
            <ac:picMk id="30" creationId="{9AD5561F-64B9-485F-90C5-EC29F832B985}"/>
          </ac:picMkLst>
        </pc:picChg>
        <pc:picChg chg="del mod">
          <ac:chgData name="Claire Theobald" userId="e5e96d6a-dffb-4be3-a7c9-5724c0a71d0d" providerId="ADAL" clId="{86918318-54C6-4482-A3E5-86D9EA5321C0}" dt="2021-06-08T08:28:06.163" v="96" actId="478"/>
          <ac:picMkLst>
            <pc:docMk/>
            <pc:sldMk cId="622712218" sldId="314"/>
            <ac:picMk id="31" creationId="{9223897F-DAA3-488A-8326-521B55794E7C}"/>
          </ac:picMkLst>
        </pc:picChg>
        <pc:picChg chg="del mod">
          <ac:chgData name="Claire Theobald" userId="e5e96d6a-dffb-4be3-a7c9-5724c0a71d0d" providerId="ADAL" clId="{86918318-54C6-4482-A3E5-86D9EA5321C0}" dt="2021-06-08T08:28:05.027" v="95" actId="478"/>
          <ac:picMkLst>
            <pc:docMk/>
            <pc:sldMk cId="622712218" sldId="314"/>
            <ac:picMk id="32" creationId="{6E9CBC73-CD0F-42D4-AD0A-20817B252BB7}"/>
          </ac:picMkLst>
        </pc:picChg>
      </pc:sldChg>
      <pc:sldChg chg="addSp modSp mod modAnim">
        <pc:chgData name="Claire Theobald" userId="e5e96d6a-dffb-4be3-a7c9-5724c0a71d0d" providerId="ADAL" clId="{86918318-54C6-4482-A3E5-86D9EA5321C0}" dt="2021-06-08T15:04:01.649" v="2735" actId="14100"/>
        <pc:sldMkLst>
          <pc:docMk/>
          <pc:sldMk cId="3161306043" sldId="315"/>
        </pc:sldMkLst>
        <pc:spChg chg="add mod">
          <ac:chgData name="Claire Theobald" userId="e5e96d6a-dffb-4be3-a7c9-5724c0a71d0d" providerId="ADAL" clId="{86918318-54C6-4482-A3E5-86D9EA5321C0}" dt="2021-06-08T08:59:35.622" v="587"/>
          <ac:spMkLst>
            <pc:docMk/>
            <pc:sldMk cId="3161306043" sldId="315"/>
            <ac:spMk id="30" creationId="{CD3BCCA0-05C7-456A-94F3-B9B95EDCCEAE}"/>
          </ac:spMkLst>
        </pc:spChg>
        <pc:spChg chg="add mod">
          <ac:chgData name="Claire Theobald" userId="e5e96d6a-dffb-4be3-a7c9-5724c0a71d0d" providerId="ADAL" clId="{86918318-54C6-4482-A3E5-86D9EA5321C0}" dt="2021-06-08T15:04:01.649" v="2735" actId="14100"/>
          <ac:spMkLst>
            <pc:docMk/>
            <pc:sldMk cId="3161306043" sldId="315"/>
            <ac:spMk id="31" creationId="{088CDA4B-A3EB-4DC2-8522-B1EF167739A7}"/>
          </ac:spMkLst>
        </pc:spChg>
        <pc:grpChg chg="add mod">
          <ac:chgData name="Claire Theobald" userId="e5e96d6a-dffb-4be3-a7c9-5724c0a71d0d" providerId="ADAL" clId="{86918318-54C6-4482-A3E5-86D9EA5321C0}" dt="2021-06-08T08:29:51.479" v="136" actId="164"/>
          <ac:grpSpMkLst>
            <pc:docMk/>
            <pc:sldMk cId="3161306043" sldId="315"/>
            <ac:grpSpMk id="3" creationId="{9E9D7284-3C3D-4269-97BB-17177E0CDDD5}"/>
          </ac:grpSpMkLst>
        </pc:grpChg>
        <pc:grpChg chg="add mod">
          <ac:chgData name="Claire Theobald" userId="e5e96d6a-dffb-4be3-a7c9-5724c0a71d0d" providerId="ADAL" clId="{86918318-54C6-4482-A3E5-86D9EA5321C0}" dt="2021-06-08T10:27:06.692" v="1684" actId="164"/>
          <ac:grpSpMkLst>
            <pc:docMk/>
            <pc:sldMk cId="3161306043" sldId="315"/>
            <ac:grpSpMk id="5" creationId="{D4EA9A73-2094-404D-8F69-ACC609F2D469}"/>
          </ac:grpSpMkLst>
        </pc:grpChg>
        <pc:grpChg chg="add mod">
          <ac:chgData name="Claire Theobald" userId="e5e96d6a-dffb-4be3-a7c9-5724c0a71d0d" providerId="ADAL" clId="{86918318-54C6-4482-A3E5-86D9EA5321C0}" dt="2021-06-08T10:27:06.692" v="1684" actId="164"/>
          <ac:grpSpMkLst>
            <pc:docMk/>
            <pc:sldMk cId="3161306043" sldId="315"/>
            <ac:grpSpMk id="6" creationId="{69B60DAA-B08F-49D7-84DD-54B5EA6CB095}"/>
          </ac:grpSpMkLst>
        </pc:grpChg>
        <pc:picChg chg="mod">
          <ac:chgData name="Claire Theobald" userId="e5e96d6a-dffb-4be3-a7c9-5724c0a71d0d" providerId="ADAL" clId="{86918318-54C6-4482-A3E5-86D9EA5321C0}" dt="2021-06-08T08:29:40.573" v="135" actId="164"/>
          <ac:picMkLst>
            <pc:docMk/>
            <pc:sldMk cId="3161306043" sldId="315"/>
            <ac:picMk id="4" creationId="{CD3C2BE4-4B74-49DB-B496-BBDDE25EDFDE}"/>
          </ac:picMkLst>
        </pc:picChg>
        <pc:picChg chg="mod">
          <ac:chgData name="Claire Theobald" userId="e5e96d6a-dffb-4be3-a7c9-5724c0a71d0d" providerId="ADAL" clId="{86918318-54C6-4482-A3E5-86D9EA5321C0}" dt="2021-06-08T10:27:06.692" v="1684" actId="164"/>
          <ac:picMkLst>
            <pc:docMk/>
            <pc:sldMk cId="3161306043" sldId="315"/>
            <ac:picMk id="11" creationId="{01B05B3B-E220-40C6-AAF9-5D6DB6FCE15A}"/>
          </ac:picMkLst>
        </pc:picChg>
        <pc:picChg chg="mod">
          <ac:chgData name="Claire Theobald" userId="e5e96d6a-dffb-4be3-a7c9-5724c0a71d0d" providerId="ADAL" clId="{86918318-54C6-4482-A3E5-86D9EA5321C0}" dt="2021-06-08T10:27:06.692" v="1684" actId="164"/>
          <ac:picMkLst>
            <pc:docMk/>
            <pc:sldMk cId="3161306043" sldId="315"/>
            <ac:picMk id="17" creationId="{737F884F-D4A4-4300-A7D6-197EDE02054E}"/>
          </ac:picMkLst>
        </pc:picChg>
        <pc:picChg chg="mod">
          <ac:chgData name="Claire Theobald" userId="e5e96d6a-dffb-4be3-a7c9-5724c0a71d0d" providerId="ADAL" clId="{86918318-54C6-4482-A3E5-86D9EA5321C0}" dt="2021-06-08T10:27:06.692" v="1684" actId="164"/>
          <ac:picMkLst>
            <pc:docMk/>
            <pc:sldMk cId="3161306043" sldId="315"/>
            <ac:picMk id="21" creationId="{50095EB6-F437-4AFF-B1BD-CD15B72CB10F}"/>
          </ac:picMkLst>
        </pc:picChg>
        <pc:picChg chg="mod">
          <ac:chgData name="Claire Theobald" userId="e5e96d6a-dffb-4be3-a7c9-5724c0a71d0d" providerId="ADAL" clId="{86918318-54C6-4482-A3E5-86D9EA5321C0}" dt="2021-06-08T10:27:06.692" v="1684" actId="164"/>
          <ac:picMkLst>
            <pc:docMk/>
            <pc:sldMk cId="3161306043" sldId="315"/>
            <ac:picMk id="25" creationId="{846187C9-5C21-4BC4-BDD4-DF22D71D6A37}"/>
          </ac:picMkLst>
        </pc:picChg>
        <pc:picChg chg="mod">
          <ac:chgData name="Claire Theobald" userId="e5e96d6a-dffb-4be3-a7c9-5724c0a71d0d" providerId="ADAL" clId="{86918318-54C6-4482-A3E5-86D9EA5321C0}" dt="2021-06-08T08:29:40.573" v="135" actId="164"/>
          <ac:picMkLst>
            <pc:docMk/>
            <pc:sldMk cId="3161306043" sldId="315"/>
            <ac:picMk id="26" creationId="{E314CAA5-AE87-4DBC-BFC8-3537F0FA22AC}"/>
          </ac:picMkLst>
        </pc:picChg>
        <pc:picChg chg="mod">
          <ac:chgData name="Claire Theobald" userId="e5e96d6a-dffb-4be3-a7c9-5724c0a71d0d" providerId="ADAL" clId="{86918318-54C6-4482-A3E5-86D9EA5321C0}" dt="2021-06-08T08:29:40.573" v="135" actId="164"/>
          <ac:picMkLst>
            <pc:docMk/>
            <pc:sldMk cId="3161306043" sldId="315"/>
            <ac:picMk id="27" creationId="{6A996646-4C0B-43FB-A5CD-2A119AB7E763}"/>
          </ac:picMkLst>
        </pc:picChg>
        <pc:picChg chg="mod">
          <ac:chgData name="Claire Theobald" userId="e5e96d6a-dffb-4be3-a7c9-5724c0a71d0d" providerId="ADAL" clId="{86918318-54C6-4482-A3E5-86D9EA5321C0}" dt="2021-06-08T08:29:51.479" v="136" actId="164"/>
          <ac:picMkLst>
            <pc:docMk/>
            <pc:sldMk cId="3161306043" sldId="315"/>
            <ac:picMk id="28" creationId="{5598FD78-CC11-4A50-BEB2-DE14311C193A}"/>
          </ac:picMkLst>
        </pc:picChg>
        <pc:picChg chg="mod">
          <ac:chgData name="Claire Theobald" userId="e5e96d6a-dffb-4be3-a7c9-5724c0a71d0d" providerId="ADAL" clId="{86918318-54C6-4482-A3E5-86D9EA5321C0}" dt="2021-06-08T08:29:51.479" v="136" actId="164"/>
          <ac:picMkLst>
            <pc:docMk/>
            <pc:sldMk cId="3161306043" sldId="315"/>
            <ac:picMk id="29" creationId="{CAA1A8C5-9967-4924-8454-C52AE6725409}"/>
          </ac:picMkLst>
        </pc:picChg>
      </pc:sldChg>
      <pc:sldChg chg="addSp delSp modSp mod modAnim">
        <pc:chgData name="Claire Theobald" userId="e5e96d6a-dffb-4be3-a7c9-5724c0a71d0d" providerId="ADAL" clId="{86918318-54C6-4482-A3E5-86D9EA5321C0}" dt="2021-06-08T15:01:31.871" v="2696" actId="20577"/>
        <pc:sldMkLst>
          <pc:docMk/>
          <pc:sldMk cId="3842934397" sldId="316"/>
        </pc:sldMkLst>
        <pc:spChg chg="mod">
          <ac:chgData name="Claire Theobald" userId="e5e96d6a-dffb-4be3-a7c9-5724c0a71d0d" providerId="ADAL" clId="{86918318-54C6-4482-A3E5-86D9EA5321C0}" dt="2021-06-08T08:34:25.126" v="269" actId="1076"/>
          <ac:spMkLst>
            <pc:docMk/>
            <pc:sldMk cId="3842934397" sldId="316"/>
            <ac:spMk id="2" creationId="{AE0F8792-9E6B-8A4E-9A16-4FA2C0BC605A}"/>
          </ac:spMkLst>
        </pc:spChg>
        <pc:spChg chg="del">
          <ac:chgData name="Claire Theobald" userId="e5e96d6a-dffb-4be3-a7c9-5724c0a71d0d" providerId="ADAL" clId="{86918318-54C6-4482-A3E5-86D9EA5321C0}" dt="2021-06-08T08:34:16.663" v="264" actId="478"/>
          <ac:spMkLst>
            <pc:docMk/>
            <pc:sldMk cId="3842934397" sldId="316"/>
            <ac:spMk id="4" creationId="{085C300E-6607-4965-963C-F084126529AA}"/>
          </ac:spMkLst>
        </pc:spChg>
        <pc:spChg chg="add mod">
          <ac:chgData name="Claire Theobald" userId="e5e96d6a-dffb-4be3-a7c9-5724c0a71d0d" providerId="ADAL" clId="{86918318-54C6-4482-A3E5-86D9EA5321C0}" dt="2021-06-08T15:01:31.871" v="2696" actId="20577"/>
          <ac:spMkLst>
            <pc:docMk/>
            <pc:sldMk cId="3842934397" sldId="316"/>
            <ac:spMk id="10" creationId="{08F006CB-AF71-434E-8869-BBA30ECDD957}"/>
          </ac:spMkLst>
        </pc:spChg>
        <pc:picChg chg="add mod modCrop">
          <ac:chgData name="Claire Theobald" userId="e5e96d6a-dffb-4be3-a7c9-5724c0a71d0d" providerId="ADAL" clId="{86918318-54C6-4482-A3E5-86D9EA5321C0}" dt="2021-06-08T09:20:17.242" v="698" actId="1076"/>
          <ac:picMkLst>
            <pc:docMk/>
            <pc:sldMk cId="3842934397" sldId="316"/>
            <ac:picMk id="5" creationId="{5E906C74-6241-4C3E-AFCB-991F5FD2CB14}"/>
          </ac:picMkLst>
        </pc:picChg>
        <pc:picChg chg="del mod modCrop">
          <ac:chgData name="Claire Theobald" userId="e5e96d6a-dffb-4be3-a7c9-5724c0a71d0d" providerId="ADAL" clId="{86918318-54C6-4482-A3E5-86D9EA5321C0}" dt="2021-06-08T09:09:22.603" v="594" actId="478"/>
          <ac:picMkLst>
            <pc:docMk/>
            <pc:sldMk cId="3842934397" sldId="316"/>
            <ac:picMk id="6" creationId="{8FDDBB30-67B0-48C4-A5F3-1296F526BC0B}"/>
          </ac:picMkLst>
        </pc:picChg>
        <pc:picChg chg="del">
          <ac:chgData name="Claire Theobald" userId="e5e96d6a-dffb-4be3-a7c9-5724c0a71d0d" providerId="ADAL" clId="{86918318-54C6-4482-A3E5-86D9EA5321C0}" dt="2021-06-08T08:34:17.173" v="265" actId="478"/>
          <ac:picMkLst>
            <pc:docMk/>
            <pc:sldMk cId="3842934397" sldId="316"/>
            <ac:picMk id="8" creationId="{0A22CB4A-30D0-4FDA-A388-9D5627CFFE4B}"/>
          </ac:picMkLst>
        </pc:picChg>
        <pc:picChg chg="del">
          <ac:chgData name="Claire Theobald" userId="e5e96d6a-dffb-4be3-a7c9-5724c0a71d0d" providerId="ADAL" clId="{86918318-54C6-4482-A3E5-86D9EA5321C0}" dt="2021-06-08T08:34:17.525" v="266" actId="478"/>
          <ac:picMkLst>
            <pc:docMk/>
            <pc:sldMk cId="3842934397" sldId="316"/>
            <ac:picMk id="9" creationId="{48608CD8-305F-4629-8D1F-DC0DF78193CE}"/>
          </ac:picMkLst>
        </pc:picChg>
        <pc:picChg chg="del">
          <ac:chgData name="Claire Theobald" userId="e5e96d6a-dffb-4be3-a7c9-5724c0a71d0d" providerId="ADAL" clId="{86918318-54C6-4482-A3E5-86D9EA5321C0}" dt="2021-06-08T08:34:17.939" v="267" actId="478"/>
          <ac:picMkLst>
            <pc:docMk/>
            <pc:sldMk cId="3842934397" sldId="316"/>
            <ac:picMk id="11" creationId="{2A89C53E-E917-4769-BCFF-097F34078944}"/>
          </ac:picMkLst>
        </pc:picChg>
        <pc:picChg chg="add mod modCrop">
          <ac:chgData name="Claire Theobald" userId="e5e96d6a-dffb-4be3-a7c9-5724c0a71d0d" providerId="ADAL" clId="{86918318-54C6-4482-A3E5-86D9EA5321C0}" dt="2021-06-08T09:49:37.896" v="1009" actId="1076"/>
          <ac:picMkLst>
            <pc:docMk/>
            <pc:sldMk cId="3842934397" sldId="316"/>
            <ac:picMk id="12" creationId="{C30DAA71-52AB-47C7-8EA9-F8FDD2FB8887}"/>
          </ac:picMkLst>
        </pc:picChg>
        <pc:picChg chg="add mod">
          <ac:chgData name="Claire Theobald" userId="e5e96d6a-dffb-4be3-a7c9-5724c0a71d0d" providerId="ADAL" clId="{86918318-54C6-4482-A3E5-86D9EA5321C0}" dt="2021-06-08T09:50:05.955" v="1011" actId="1076"/>
          <ac:picMkLst>
            <pc:docMk/>
            <pc:sldMk cId="3842934397" sldId="316"/>
            <ac:picMk id="13" creationId="{E6343063-476F-44E5-8D7E-D437DF4D2140}"/>
          </ac:picMkLst>
        </pc:picChg>
      </pc:sldChg>
      <pc:sldChg chg="addSp delSp modSp del mod">
        <pc:chgData name="Claire Theobald" userId="e5e96d6a-dffb-4be3-a7c9-5724c0a71d0d" providerId="ADAL" clId="{86918318-54C6-4482-A3E5-86D9EA5321C0}" dt="2021-06-08T10:06:21.364" v="1167" actId="47"/>
        <pc:sldMkLst>
          <pc:docMk/>
          <pc:sldMk cId="565706558" sldId="317"/>
        </pc:sldMkLst>
        <pc:spChg chg="mod">
          <ac:chgData name="Claire Theobald" userId="e5e96d6a-dffb-4be3-a7c9-5724c0a71d0d" providerId="ADAL" clId="{86918318-54C6-4482-A3E5-86D9EA5321C0}" dt="2021-06-08T08:36:56.400" v="327" actId="20577"/>
          <ac:spMkLst>
            <pc:docMk/>
            <pc:sldMk cId="565706558" sldId="317"/>
            <ac:spMk id="2" creationId="{AE0F8792-9E6B-8A4E-9A16-4FA2C0BC605A}"/>
          </ac:spMkLst>
        </pc:spChg>
        <pc:spChg chg="del">
          <ac:chgData name="Claire Theobald" userId="e5e96d6a-dffb-4be3-a7c9-5724c0a71d0d" providerId="ADAL" clId="{86918318-54C6-4482-A3E5-86D9EA5321C0}" dt="2021-06-08T08:36:59.565" v="328" actId="478"/>
          <ac:spMkLst>
            <pc:docMk/>
            <pc:sldMk cId="565706558" sldId="317"/>
            <ac:spMk id="3" creationId="{D56441A0-591A-4B5D-9CC8-2D1AEE510E55}"/>
          </ac:spMkLst>
        </pc:spChg>
        <pc:spChg chg="del mod">
          <ac:chgData name="Claire Theobald" userId="e5e96d6a-dffb-4be3-a7c9-5724c0a71d0d" providerId="ADAL" clId="{86918318-54C6-4482-A3E5-86D9EA5321C0}" dt="2021-06-08T08:40:32.160" v="335"/>
          <ac:spMkLst>
            <pc:docMk/>
            <pc:sldMk cId="565706558" sldId="317"/>
            <ac:spMk id="6" creationId="{356ACABA-FD16-4BC9-BDE5-6494B30B44EA}"/>
          </ac:spMkLst>
        </pc:spChg>
        <pc:spChg chg="del">
          <ac:chgData name="Claire Theobald" userId="e5e96d6a-dffb-4be3-a7c9-5724c0a71d0d" providerId="ADAL" clId="{86918318-54C6-4482-A3E5-86D9EA5321C0}" dt="2021-06-08T08:37:01.188" v="329" actId="478"/>
          <ac:spMkLst>
            <pc:docMk/>
            <pc:sldMk cId="565706558" sldId="317"/>
            <ac:spMk id="13" creationId="{7324F93B-8BBD-4D48-A122-B39021000D92}"/>
          </ac:spMkLst>
        </pc:spChg>
        <pc:spChg chg="del">
          <ac:chgData name="Claire Theobald" userId="e5e96d6a-dffb-4be3-a7c9-5724c0a71d0d" providerId="ADAL" clId="{86918318-54C6-4482-A3E5-86D9EA5321C0}" dt="2021-06-08T08:37:02.560" v="330" actId="478"/>
          <ac:spMkLst>
            <pc:docMk/>
            <pc:sldMk cId="565706558" sldId="317"/>
            <ac:spMk id="14" creationId="{2E99DF00-6B59-4587-BD13-DE09A6BB1BBB}"/>
          </ac:spMkLst>
        </pc:spChg>
        <pc:spChg chg="del">
          <ac:chgData name="Claire Theobald" userId="e5e96d6a-dffb-4be3-a7c9-5724c0a71d0d" providerId="ADAL" clId="{86918318-54C6-4482-A3E5-86D9EA5321C0}" dt="2021-06-08T08:40:34.093" v="336" actId="478"/>
          <ac:spMkLst>
            <pc:docMk/>
            <pc:sldMk cId="565706558" sldId="317"/>
            <ac:spMk id="16" creationId="{ADBF8A3B-1EAE-473A-BA04-AC6F3E01A433}"/>
          </ac:spMkLst>
        </pc:spChg>
        <pc:spChg chg="del">
          <ac:chgData name="Claire Theobald" userId="e5e96d6a-dffb-4be3-a7c9-5724c0a71d0d" providerId="ADAL" clId="{86918318-54C6-4482-A3E5-86D9EA5321C0}" dt="2021-06-08T08:40:36.836" v="339" actId="478"/>
          <ac:spMkLst>
            <pc:docMk/>
            <pc:sldMk cId="565706558" sldId="317"/>
            <ac:spMk id="18" creationId="{B9179703-6242-4B5B-BFB6-0091530D2430}"/>
          </ac:spMkLst>
        </pc:spChg>
        <pc:picChg chg="add del mod modCrop">
          <ac:chgData name="Claire Theobald" userId="e5e96d6a-dffb-4be3-a7c9-5724c0a71d0d" providerId="ADAL" clId="{86918318-54C6-4482-A3E5-86D9EA5321C0}" dt="2021-06-08T10:05:52.504" v="1151" actId="21"/>
          <ac:picMkLst>
            <pc:docMk/>
            <pc:sldMk cId="565706558" sldId="317"/>
            <ac:picMk id="5" creationId="{958AC18B-69CB-46BE-B70E-1096FCEFC1A2}"/>
          </ac:picMkLst>
        </pc:picChg>
        <pc:picChg chg="add del mod modCrop">
          <ac:chgData name="Claire Theobald" userId="e5e96d6a-dffb-4be3-a7c9-5724c0a71d0d" providerId="ADAL" clId="{86918318-54C6-4482-A3E5-86D9EA5321C0}" dt="2021-06-08T10:05:52.504" v="1151" actId="21"/>
          <ac:picMkLst>
            <pc:docMk/>
            <pc:sldMk cId="565706558" sldId="317"/>
            <ac:picMk id="8" creationId="{52FEBB64-2225-4934-9041-16D10B8641DF}"/>
          </ac:picMkLst>
        </pc:picChg>
        <pc:picChg chg="del">
          <ac:chgData name="Claire Theobald" userId="e5e96d6a-dffb-4be3-a7c9-5724c0a71d0d" providerId="ADAL" clId="{86918318-54C6-4482-A3E5-86D9EA5321C0}" dt="2021-06-08T08:40:30.515" v="331" actId="478"/>
          <ac:picMkLst>
            <pc:docMk/>
            <pc:sldMk cId="565706558" sldId="317"/>
            <ac:picMk id="10" creationId="{BEDBF76F-2F66-47D2-BFA8-7ED4ADA3E247}"/>
          </ac:picMkLst>
        </pc:picChg>
        <pc:picChg chg="add del mod">
          <ac:chgData name="Claire Theobald" userId="e5e96d6a-dffb-4be3-a7c9-5724c0a71d0d" providerId="ADAL" clId="{86918318-54C6-4482-A3E5-86D9EA5321C0}" dt="2021-06-08T10:05:52.504" v="1151" actId="21"/>
          <ac:picMkLst>
            <pc:docMk/>
            <pc:sldMk cId="565706558" sldId="317"/>
            <ac:picMk id="19" creationId="{060A3F7B-1529-44CF-8E40-F7CD56C668C0}"/>
          </ac:picMkLst>
        </pc:picChg>
        <pc:picChg chg="del">
          <ac:chgData name="Claire Theobald" userId="e5e96d6a-dffb-4be3-a7c9-5724c0a71d0d" providerId="ADAL" clId="{86918318-54C6-4482-A3E5-86D9EA5321C0}" dt="2021-06-08T08:40:32.144" v="333" actId="478"/>
          <ac:picMkLst>
            <pc:docMk/>
            <pc:sldMk cId="565706558" sldId="317"/>
            <ac:picMk id="21" creationId="{3DC11885-9832-4119-9002-B64DDC486C9D}"/>
          </ac:picMkLst>
        </pc:picChg>
        <pc:picChg chg="del">
          <ac:chgData name="Claire Theobald" userId="e5e96d6a-dffb-4be3-a7c9-5724c0a71d0d" providerId="ADAL" clId="{86918318-54C6-4482-A3E5-86D9EA5321C0}" dt="2021-06-08T08:40:34.647" v="337" actId="478"/>
          <ac:picMkLst>
            <pc:docMk/>
            <pc:sldMk cId="565706558" sldId="317"/>
            <ac:picMk id="23" creationId="{C876447C-CF9F-4FB0-8D71-7F0A1CE9E2CA}"/>
          </ac:picMkLst>
        </pc:picChg>
        <pc:picChg chg="del">
          <ac:chgData name="Claire Theobald" userId="e5e96d6a-dffb-4be3-a7c9-5724c0a71d0d" providerId="ADAL" clId="{86918318-54C6-4482-A3E5-86D9EA5321C0}" dt="2021-06-08T08:40:37.299" v="340" actId="478"/>
          <ac:picMkLst>
            <pc:docMk/>
            <pc:sldMk cId="565706558" sldId="317"/>
            <ac:picMk id="25" creationId="{4BCD9BAF-1784-432F-A1AD-A719BE9DC2CE}"/>
          </ac:picMkLst>
        </pc:picChg>
        <pc:picChg chg="del">
          <ac:chgData name="Claire Theobald" userId="e5e96d6a-dffb-4be3-a7c9-5724c0a71d0d" providerId="ADAL" clId="{86918318-54C6-4482-A3E5-86D9EA5321C0}" dt="2021-06-08T08:40:35.145" v="338" actId="478"/>
          <ac:picMkLst>
            <pc:docMk/>
            <pc:sldMk cId="565706558" sldId="317"/>
            <ac:picMk id="26" creationId="{399382D4-8BD5-403F-B8FC-9CD9AA71013D}"/>
          </ac:picMkLst>
        </pc:picChg>
        <pc:picChg chg="del">
          <ac:chgData name="Claire Theobald" userId="e5e96d6a-dffb-4be3-a7c9-5724c0a71d0d" providerId="ADAL" clId="{86918318-54C6-4482-A3E5-86D9EA5321C0}" dt="2021-06-08T08:40:37.915" v="341" actId="478"/>
          <ac:picMkLst>
            <pc:docMk/>
            <pc:sldMk cId="565706558" sldId="317"/>
            <ac:picMk id="27" creationId="{696DCE71-649B-4749-8AD8-C13E1F48CC26}"/>
          </ac:picMkLst>
        </pc:picChg>
      </pc:sldChg>
      <pc:sldChg chg="addSp delSp modSp del mod">
        <pc:chgData name="Claire Theobald" userId="e5e96d6a-dffb-4be3-a7c9-5724c0a71d0d" providerId="ADAL" clId="{86918318-54C6-4482-A3E5-86D9EA5321C0}" dt="2021-06-08T08:47:52.624" v="459"/>
        <pc:sldMkLst>
          <pc:docMk/>
          <pc:sldMk cId="549057012" sldId="318"/>
        </pc:sldMkLst>
        <pc:spChg chg="mod">
          <ac:chgData name="Claire Theobald" userId="e5e96d6a-dffb-4be3-a7c9-5724c0a71d0d" providerId="ADAL" clId="{86918318-54C6-4482-A3E5-86D9EA5321C0}" dt="2021-06-08T08:47:44.464" v="450" actId="20577"/>
          <ac:spMkLst>
            <pc:docMk/>
            <pc:sldMk cId="549057012" sldId="318"/>
            <ac:spMk id="2" creationId="{467259AD-8722-6E48-9C92-74E659293643}"/>
          </ac:spMkLst>
        </pc:spChg>
        <pc:spChg chg="add del">
          <ac:chgData name="Claire Theobald" userId="e5e96d6a-dffb-4be3-a7c9-5724c0a71d0d" providerId="ADAL" clId="{86918318-54C6-4482-A3E5-86D9EA5321C0}" dt="2021-06-08T08:47:49.666" v="458" actId="931"/>
          <ac:spMkLst>
            <pc:docMk/>
            <pc:sldMk cId="549057012" sldId="318"/>
            <ac:spMk id="3" creationId="{D68BD2C1-BA07-F54D-B90E-6F54AFEC0D6A}"/>
          </ac:spMkLst>
        </pc:spChg>
        <pc:spChg chg="add del">
          <ac:chgData name="Claire Theobald" userId="e5e96d6a-dffb-4be3-a7c9-5724c0a71d0d" providerId="ADAL" clId="{86918318-54C6-4482-A3E5-86D9EA5321C0}" dt="2021-06-08T08:47:46.760" v="456" actId="478"/>
          <ac:spMkLst>
            <pc:docMk/>
            <pc:sldMk cId="549057012" sldId="318"/>
            <ac:spMk id="4" creationId="{708F4AD0-E676-0E46-B35E-30E46BB1FFEF}"/>
          </ac:spMkLst>
        </pc:spChg>
        <pc:spChg chg="add del">
          <ac:chgData name="Claire Theobald" userId="e5e96d6a-dffb-4be3-a7c9-5724c0a71d0d" providerId="ADAL" clId="{86918318-54C6-4482-A3E5-86D9EA5321C0}" dt="2021-06-08T08:47:44.587" v="451" actId="478"/>
          <ac:spMkLst>
            <pc:docMk/>
            <pc:sldMk cId="549057012" sldId="318"/>
            <ac:spMk id="5" creationId="{389744E5-5751-46D5-B899-3F6DA862CA84}"/>
          </ac:spMkLst>
        </pc:spChg>
        <pc:spChg chg="add del">
          <ac:chgData name="Claire Theobald" userId="e5e96d6a-dffb-4be3-a7c9-5724c0a71d0d" providerId="ADAL" clId="{86918318-54C6-4482-A3E5-86D9EA5321C0}" dt="2021-06-08T08:45:46.692" v="395" actId="22"/>
          <ac:spMkLst>
            <pc:docMk/>
            <pc:sldMk cId="549057012" sldId="318"/>
            <ac:spMk id="9" creationId="{3B6B8CD1-5537-4E76-957D-6F07EC731A7E}"/>
          </ac:spMkLst>
        </pc:spChg>
        <pc:spChg chg="add del mod">
          <ac:chgData name="Claire Theobald" userId="e5e96d6a-dffb-4be3-a7c9-5724c0a71d0d" providerId="ADAL" clId="{86918318-54C6-4482-A3E5-86D9EA5321C0}" dt="2021-06-08T08:47:46.760" v="456" actId="478"/>
          <ac:spMkLst>
            <pc:docMk/>
            <pc:sldMk cId="549057012" sldId="318"/>
            <ac:spMk id="11" creationId="{85A38602-D8BE-4FC1-92A3-DC6FA84EB9FE}"/>
          </ac:spMkLst>
        </pc:spChg>
        <pc:spChg chg="add del">
          <ac:chgData name="Claire Theobald" userId="e5e96d6a-dffb-4be3-a7c9-5724c0a71d0d" providerId="ADAL" clId="{86918318-54C6-4482-A3E5-86D9EA5321C0}" dt="2021-06-08T08:45:56.009" v="399" actId="22"/>
          <ac:spMkLst>
            <pc:docMk/>
            <pc:sldMk cId="549057012" sldId="318"/>
            <ac:spMk id="13" creationId="{120543B8-1709-46B4-B829-61F4529AECCE}"/>
          </ac:spMkLst>
        </pc:spChg>
        <pc:spChg chg="add del mod">
          <ac:chgData name="Claire Theobald" userId="e5e96d6a-dffb-4be3-a7c9-5724c0a71d0d" providerId="ADAL" clId="{86918318-54C6-4482-A3E5-86D9EA5321C0}" dt="2021-06-08T08:47:45.148" v="453"/>
          <ac:spMkLst>
            <pc:docMk/>
            <pc:sldMk cId="549057012" sldId="318"/>
            <ac:spMk id="14" creationId="{C4C6888C-9358-4A70-9F12-591EFA537655}"/>
          </ac:spMkLst>
        </pc:spChg>
        <pc:picChg chg="add del mod">
          <ac:chgData name="Claire Theobald" userId="e5e96d6a-dffb-4be3-a7c9-5724c0a71d0d" providerId="ADAL" clId="{86918318-54C6-4482-A3E5-86D9EA5321C0}" dt="2021-06-08T08:47:49.666" v="458" actId="931"/>
          <ac:picMkLst>
            <pc:docMk/>
            <pc:sldMk cId="549057012" sldId="318"/>
            <ac:picMk id="7" creationId="{966ECBF5-8986-45F4-AF70-75685F36A7D7}"/>
          </ac:picMkLst>
        </pc:picChg>
        <pc:picChg chg="add del mod">
          <ac:chgData name="Claire Theobald" userId="e5e96d6a-dffb-4be3-a7c9-5724c0a71d0d" providerId="ADAL" clId="{86918318-54C6-4482-A3E5-86D9EA5321C0}" dt="2021-06-08T08:47:43.802" v="447"/>
          <ac:picMkLst>
            <pc:docMk/>
            <pc:sldMk cId="549057012" sldId="318"/>
            <ac:picMk id="15" creationId="{0911BCD4-DEBF-450D-9D2D-D23ADBDBBB38}"/>
          </ac:picMkLst>
        </pc:picChg>
      </pc:sldChg>
      <pc:sldChg chg="addSp delSp modSp mod modAnim">
        <pc:chgData name="Claire Theobald" userId="e5e96d6a-dffb-4be3-a7c9-5724c0a71d0d" providerId="ADAL" clId="{86918318-54C6-4482-A3E5-86D9EA5321C0}" dt="2021-06-08T10:30:11.301" v="1724"/>
        <pc:sldMkLst>
          <pc:docMk/>
          <pc:sldMk cId="1374255345" sldId="318"/>
        </pc:sldMkLst>
        <pc:spChg chg="add del mod">
          <ac:chgData name="Claire Theobald" userId="e5e96d6a-dffb-4be3-a7c9-5724c0a71d0d" providerId="ADAL" clId="{86918318-54C6-4482-A3E5-86D9EA5321C0}" dt="2021-06-08T10:05:39.399" v="1148" actId="931"/>
          <ac:spMkLst>
            <pc:docMk/>
            <pc:sldMk cId="1374255345" sldId="318"/>
            <ac:spMk id="3" creationId="{BD710B4E-17DC-47E8-9759-D8D756165819}"/>
          </ac:spMkLst>
        </pc:spChg>
        <pc:spChg chg="mod">
          <ac:chgData name="Claire Theobald" userId="e5e96d6a-dffb-4be3-a7c9-5724c0a71d0d" providerId="ADAL" clId="{86918318-54C6-4482-A3E5-86D9EA5321C0}" dt="2021-06-08T10:03:18.783" v="1146" actId="20577"/>
          <ac:spMkLst>
            <pc:docMk/>
            <pc:sldMk cId="1374255345" sldId="318"/>
            <ac:spMk id="5" creationId="{5B146F32-C3B1-1A45-B38A-973EFD700A23}"/>
          </ac:spMkLst>
        </pc:spChg>
        <pc:spChg chg="del mod">
          <ac:chgData name="Claire Theobald" userId="e5e96d6a-dffb-4be3-a7c9-5724c0a71d0d" providerId="ADAL" clId="{86918318-54C6-4482-A3E5-86D9EA5321C0}" dt="2021-06-08T10:05:57.529" v="1153" actId="478"/>
          <ac:spMkLst>
            <pc:docMk/>
            <pc:sldMk cId="1374255345" sldId="318"/>
            <ac:spMk id="6" creationId="{F36CF72F-7615-6F45-A0F8-15EFB8F8FECE}"/>
          </ac:spMkLst>
        </pc:spChg>
        <pc:picChg chg="add mod">
          <ac:chgData name="Claire Theobald" userId="e5e96d6a-dffb-4be3-a7c9-5724c0a71d0d" providerId="ADAL" clId="{86918318-54C6-4482-A3E5-86D9EA5321C0}" dt="2021-06-08T10:05:42.394" v="1150" actId="962"/>
          <ac:picMkLst>
            <pc:docMk/>
            <pc:sldMk cId="1374255345" sldId="318"/>
            <ac:picMk id="7" creationId="{641E4AC8-1382-4E79-8F1B-769FAFCE594F}"/>
          </ac:picMkLst>
        </pc:picChg>
        <pc:picChg chg="del">
          <ac:chgData name="Claire Theobald" userId="e5e96d6a-dffb-4be3-a7c9-5724c0a71d0d" providerId="ADAL" clId="{86918318-54C6-4482-A3E5-86D9EA5321C0}" dt="2021-06-08T10:05:28.136" v="1147" actId="478"/>
          <ac:picMkLst>
            <pc:docMk/>
            <pc:sldMk cId="1374255345" sldId="318"/>
            <ac:picMk id="8" creationId="{0231F022-3B81-44B1-A049-C9F2F75CB6ED}"/>
          </ac:picMkLst>
        </pc:picChg>
        <pc:picChg chg="del">
          <ac:chgData name="Claire Theobald" userId="e5e96d6a-dffb-4be3-a7c9-5724c0a71d0d" providerId="ADAL" clId="{86918318-54C6-4482-A3E5-86D9EA5321C0}" dt="2021-06-08T10:06:12.899" v="1163" actId="478"/>
          <ac:picMkLst>
            <pc:docMk/>
            <pc:sldMk cId="1374255345" sldId="318"/>
            <ac:picMk id="9" creationId="{41C50E97-F79A-49C6-8021-3AA3FCCB9083}"/>
          </ac:picMkLst>
        </pc:picChg>
        <pc:picChg chg="add mod">
          <ac:chgData name="Claire Theobald" userId="e5e96d6a-dffb-4be3-a7c9-5724c0a71d0d" providerId="ADAL" clId="{86918318-54C6-4482-A3E5-86D9EA5321C0}" dt="2021-06-08T10:06:15.085" v="1164" actId="1076"/>
          <ac:picMkLst>
            <pc:docMk/>
            <pc:sldMk cId="1374255345" sldId="318"/>
            <ac:picMk id="10" creationId="{E98597B1-C1D2-4992-838E-AF6FF3D8AA51}"/>
          </ac:picMkLst>
        </pc:picChg>
        <pc:picChg chg="add mod">
          <ac:chgData name="Claire Theobald" userId="e5e96d6a-dffb-4be3-a7c9-5724c0a71d0d" providerId="ADAL" clId="{86918318-54C6-4482-A3E5-86D9EA5321C0}" dt="2021-06-08T10:06:16.118" v="1165" actId="1076"/>
          <ac:picMkLst>
            <pc:docMk/>
            <pc:sldMk cId="1374255345" sldId="318"/>
            <ac:picMk id="11" creationId="{073A3252-B098-48DA-9673-7641EA999F83}"/>
          </ac:picMkLst>
        </pc:picChg>
        <pc:picChg chg="add mod">
          <ac:chgData name="Claire Theobald" userId="e5e96d6a-dffb-4be3-a7c9-5724c0a71d0d" providerId="ADAL" clId="{86918318-54C6-4482-A3E5-86D9EA5321C0}" dt="2021-06-08T10:06:17.334" v="1166" actId="1076"/>
          <ac:picMkLst>
            <pc:docMk/>
            <pc:sldMk cId="1374255345" sldId="318"/>
            <ac:picMk id="12" creationId="{60FEB564-53C3-4544-BC34-DFF7C3945686}"/>
          </ac:picMkLst>
        </pc:picChg>
        <pc:picChg chg="add del mod">
          <ac:chgData name="Claire Theobald" userId="e5e96d6a-dffb-4be3-a7c9-5724c0a71d0d" providerId="ADAL" clId="{86918318-54C6-4482-A3E5-86D9EA5321C0}" dt="2021-06-08T10:23:01.684" v="1660" actId="21"/>
          <ac:picMkLst>
            <pc:docMk/>
            <pc:sldMk cId="1374255345" sldId="318"/>
            <ac:picMk id="13" creationId="{5505628E-A2F9-4850-AF17-40290523591F}"/>
          </ac:picMkLst>
        </pc:picChg>
      </pc:sldChg>
      <pc:sldChg chg="addSp delSp modSp mod modAnim">
        <pc:chgData name="Claire Theobald" userId="e5e96d6a-dffb-4be3-a7c9-5724c0a71d0d" providerId="ADAL" clId="{86918318-54C6-4482-A3E5-86D9EA5321C0}" dt="2021-06-08T15:15:37.124" v="2854"/>
        <pc:sldMkLst>
          <pc:docMk/>
          <pc:sldMk cId="209027815" sldId="319"/>
        </pc:sldMkLst>
        <pc:spChg chg="add del mod">
          <ac:chgData name="Claire Theobald" userId="e5e96d6a-dffb-4be3-a7c9-5724c0a71d0d" providerId="ADAL" clId="{86918318-54C6-4482-A3E5-86D9EA5321C0}" dt="2021-06-08T10:11:34.489" v="1237" actId="931"/>
          <ac:spMkLst>
            <pc:docMk/>
            <pc:sldMk cId="209027815" sldId="319"/>
            <ac:spMk id="3" creationId="{01037194-B373-4492-B6BD-8B93D4C6EE42}"/>
          </ac:spMkLst>
        </pc:spChg>
        <pc:spChg chg="mod">
          <ac:chgData name="Claire Theobald" userId="e5e96d6a-dffb-4be3-a7c9-5724c0a71d0d" providerId="ADAL" clId="{86918318-54C6-4482-A3E5-86D9EA5321C0}" dt="2021-06-08T10:11:21.937" v="1235" actId="20577"/>
          <ac:spMkLst>
            <pc:docMk/>
            <pc:sldMk cId="209027815" sldId="319"/>
            <ac:spMk id="5" creationId="{2842F3BA-3A3F-C846-8650-5E7C53723735}"/>
          </ac:spMkLst>
        </pc:spChg>
        <pc:spChg chg="del mod">
          <ac:chgData name="Claire Theobald" userId="e5e96d6a-dffb-4be3-a7c9-5724c0a71d0d" providerId="ADAL" clId="{86918318-54C6-4482-A3E5-86D9EA5321C0}" dt="2021-06-08T10:11:50.649" v="1241" actId="478"/>
          <ac:spMkLst>
            <pc:docMk/>
            <pc:sldMk cId="209027815" sldId="319"/>
            <ac:spMk id="7" creationId="{6EED4E22-9A1D-455E-AE30-8FA7D2BA383C}"/>
          </ac:spMkLst>
        </pc:spChg>
        <pc:spChg chg="add del mod">
          <ac:chgData name="Claire Theobald" userId="e5e96d6a-dffb-4be3-a7c9-5724c0a71d0d" providerId="ADAL" clId="{86918318-54C6-4482-A3E5-86D9EA5321C0}" dt="2021-06-08T10:11:52.300" v="1242" actId="478"/>
          <ac:spMkLst>
            <pc:docMk/>
            <pc:sldMk cId="209027815" sldId="319"/>
            <ac:spMk id="11" creationId="{6F4A5B34-5AE7-4FE8-A613-3B714A8E6A55}"/>
          </ac:spMkLst>
        </pc:spChg>
        <pc:spChg chg="add mod">
          <ac:chgData name="Claire Theobald" userId="e5e96d6a-dffb-4be3-a7c9-5724c0a71d0d" providerId="ADAL" clId="{86918318-54C6-4482-A3E5-86D9EA5321C0}" dt="2021-06-08T10:13:23.825" v="1287" actId="1076"/>
          <ac:spMkLst>
            <pc:docMk/>
            <pc:sldMk cId="209027815" sldId="319"/>
            <ac:spMk id="12" creationId="{09560EF6-1B31-453A-92C6-A0FA2D016A60}"/>
          </ac:spMkLst>
        </pc:spChg>
        <pc:picChg chg="del">
          <ac:chgData name="Claire Theobald" userId="e5e96d6a-dffb-4be3-a7c9-5724c0a71d0d" providerId="ADAL" clId="{86918318-54C6-4482-A3E5-86D9EA5321C0}" dt="2021-06-08T10:11:25.887" v="1236" actId="478"/>
          <ac:picMkLst>
            <pc:docMk/>
            <pc:sldMk cId="209027815" sldId="319"/>
            <ac:picMk id="4" creationId="{0636A38C-167F-4D08-A9BF-68194AF9B63D}"/>
          </ac:picMkLst>
        </pc:picChg>
        <pc:picChg chg="del">
          <ac:chgData name="Claire Theobald" userId="e5e96d6a-dffb-4be3-a7c9-5724c0a71d0d" providerId="ADAL" clId="{86918318-54C6-4482-A3E5-86D9EA5321C0}" dt="2021-06-08T10:12:07.057" v="1246" actId="478"/>
          <ac:picMkLst>
            <pc:docMk/>
            <pc:sldMk cId="209027815" sldId="319"/>
            <ac:picMk id="6" creationId="{B1D3D4DA-C055-460E-923A-EAD0CCA74EB2}"/>
          </ac:picMkLst>
        </pc:picChg>
        <pc:picChg chg="add mod">
          <ac:chgData name="Claire Theobald" userId="e5e96d6a-dffb-4be3-a7c9-5724c0a71d0d" providerId="ADAL" clId="{86918318-54C6-4482-A3E5-86D9EA5321C0}" dt="2021-06-08T10:13:34.511" v="1292" actId="1076"/>
          <ac:picMkLst>
            <pc:docMk/>
            <pc:sldMk cId="209027815" sldId="319"/>
            <ac:picMk id="9" creationId="{4D8A68FD-6075-44B5-B8D4-8B896514733B}"/>
          </ac:picMkLst>
        </pc:picChg>
        <pc:picChg chg="add mod">
          <ac:chgData name="Claire Theobald" userId="e5e96d6a-dffb-4be3-a7c9-5724c0a71d0d" providerId="ADAL" clId="{86918318-54C6-4482-A3E5-86D9EA5321C0}" dt="2021-06-08T10:23:51.057" v="1671" actId="1076"/>
          <ac:picMkLst>
            <pc:docMk/>
            <pc:sldMk cId="209027815" sldId="319"/>
            <ac:picMk id="13" creationId="{BD1770E6-227F-4914-A275-A40DC6C1655B}"/>
          </ac:picMkLst>
        </pc:picChg>
        <pc:picChg chg="add mod">
          <ac:chgData name="Claire Theobald" userId="e5e96d6a-dffb-4be3-a7c9-5724c0a71d0d" providerId="ADAL" clId="{86918318-54C6-4482-A3E5-86D9EA5321C0}" dt="2021-06-08T10:23:52.033" v="1672" actId="1076"/>
          <ac:picMkLst>
            <pc:docMk/>
            <pc:sldMk cId="209027815" sldId="319"/>
            <ac:picMk id="14" creationId="{5F32BA5C-E7D9-40BF-B800-191CD2E80104}"/>
          </ac:picMkLst>
        </pc:picChg>
      </pc:sldChg>
      <pc:sldChg chg="addSp delSp modSp mod modAnim">
        <pc:chgData name="Claire Theobald" userId="e5e96d6a-dffb-4be3-a7c9-5724c0a71d0d" providerId="ADAL" clId="{86918318-54C6-4482-A3E5-86D9EA5321C0}" dt="2021-06-08T14:59:50.256" v="2666" actId="1076"/>
        <pc:sldMkLst>
          <pc:docMk/>
          <pc:sldMk cId="404047044" sldId="320"/>
        </pc:sldMkLst>
        <pc:spChg chg="mod">
          <ac:chgData name="Claire Theobald" userId="e5e96d6a-dffb-4be3-a7c9-5724c0a71d0d" providerId="ADAL" clId="{86918318-54C6-4482-A3E5-86D9EA5321C0}" dt="2021-06-08T10:31:26.304" v="1762" actId="20577"/>
          <ac:spMkLst>
            <pc:docMk/>
            <pc:sldMk cId="404047044" sldId="320"/>
            <ac:spMk id="2" creationId="{467259AD-8722-6E48-9C92-74E659293643}"/>
          </ac:spMkLst>
        </pc:spChg>
        <pc:spChg chg="del">
          <ac:chgData name="Claire Theobald" userId="e5e96d6a-dffb-4be3-a7c9-5724c0a71d0d" providerId="ADAL" clId="{86918318-54C6-4482-A3E5-86D9EA5321C0}" dt="2021-06-08T10:31:30.289" v="1763" actId="478"/>
          <ac:spMkLst>
            <pc:docMk/>
            <pc:sldMk cId="404047044" sldId="320"/>
            <ac:spMk id="4" creationId="{708F4AD0-E676-0E46-B35E-30E46BB1FFEF}"/>
          </ac:spMkLst>
        </pc:spChg>
        <pc:spChg chg="add del mod">
          <ac:chgData name="Claire Theobald" userId="e5e96d6a-dffb-4be3-a7c9-5724c0a71d0d" providerId="ADAL" clId="{86918318-54C6-4482-A3E5-86D9EA5321C0}" dt="2021-06-08T10:31:36.830" v="1765" actId="478"/>
          <ac:spMkLst>
            <pc:docMk/>
            <pc:sldMk cId="404047044" sldId="320"/>
            <ac:spMk id="5" creationId="{7F36DD40-ABA0-4989-AD03-ADBABE88DEBB}"/>
          </ac:spMkLst>
        </pc:spChg>
        <pc:spChg chg="add mod">
          <ac:chgData name="Claire Theobald" userId="e5e96d6a-dffb-4be3-a7c9-5724c0a71d0d" providerId="ADAL" clId="{86918318-54C6-4482-A3E5-86D9EA5321C0}" dt="2021-06-08T10:31:58.930" v="1771" actId="27636"/>
          <ac:spMkLst>
            <pc:docMk/>
            <pc:sldMk cId="404047044" sldId="320"/>
            <ac:spMk id="9" creationId="{3635D037-FB97-45C8-B051-C8139EA27126}"/>
          </ac:spMkLst>
        </pc:spChg>
        <pc:spChg chg="add mod">
          <ac:chgData name="Claire Theobald" userId="e5e96d6a-dffb-4be3-a7c9-5724c0a71d0d" providerId="ADAL" clId="{86918318-54C6-4482-A3E5-86D9EA5321C0}" dt="2021-06-08T14:57:31.045" v="2658" actId="14100"/>
          <ac:spMkLst>
            <pc:docMk/>
            <pc:sldMk cId="404047044" sldId="320"/>
            <ac:spMk id="10" creationId="{6C599CC3-3429-44CC-9B75-0BF530FD44F0}"/>
          </ac:spMkLst>
        </pc:spChg>
        <pc:spChg chg="add del mod">
          <ac:chgData name="Claire Theobald" userId="e5e96d6a-dffb-4be3-a7c9-5724c0a71d0d" providerId="ADAL" clId="{86918318-54C6-4482-A3E5-86D9EA5321C0}" dt="2021-06-08T10:34:48.221" v="1776" actId="931"/>
          <ac:spMkLst>
            <pc:docMk/>
            <pc:sldMk cId="404047044" sldId="320"/>
            <ac:spMk id="11" creationId="{19395FAD-952A-4D5A-8287-1AC851628C5B}"/>
          </ac:spMkLst>
        </pc:spChg>
        <pc:spChg chg="add del mod">
          <ac:chgData name="Claire Theobald" userId="e5e96d6a-dffb-4be3-a7c9-5724c0a71d0d" providerId="ADAL" clId="{86918318-54C6-4482-A3E5-86D9EA5321C0}" dt="2021-06-08T14:56:36.384" v="2655" actId="478"/>
          <ac:spMkLst>
            <pc:docMk/>
            <pc:sldMk cId="404047044" sldId="320"/>
            <ac:spMk id="14" creationId="{0A6BAC87-21BB-4EA9-B641-97CBD928FDF3}"/>
          </ac:spMkLst>
        </pc:spChg>
        <pc:picChg chg="add mod">
          <ac:chgData name="Claire Theobald" userId="e5e96d6a-dffb-4be3-a7c9-5724c0a71d0d" providerId="ADAL" clId="{86918318-54C6-4482-A3E5-86D9EA5321C0}" dt="2021-06-08T14:59:50.256" v="2666" actId="1076"/>
          <ac:picMkLst>
            <pc:docMk/>
            <pc:sldMk cId="404047044" sldId="320"/>
            <ac:picMk id="3" creationId="{23522E11-C650-4A87-9F3F-BB76FC07788D}"/>
          </ac:picMkLst>
        </pc:picChg>
        <pc:picChg chg="del mod">
          <ac:chgData name="Claire Theobald" userId="e5e96d6a-dffb-4be3-a7c9-5724c0a71d0d" providerId="ADAL" clId="{86918318-54C6-4482-A3E5-86D9EA5321C0}" dt="2021-06-08T10:34:43.500" v="1775" actId="478"/>
          <ac:picMkLst>
            <pc:docMk/>
            <pc:sldMk cId="404047044" sldId="320"/>
            <ac:picMk id="7" creationId="{656F73B1-240C-4AC0-BABD-FFCE02226315}"/>
          </ac:picMkLst>
        </pc:picChg>
        <pc:picChg chg="del">
          <ac:chgData name="Claire Theobald" userId="e5e96d6a-dffb-4be3-a7c9-5724c0a71d0d" providerId="ADAL" clId="{86918318-54C6-4482-A3E5-86D9EA5321C0}" dt="2021-06-08T10:31:33.998" v="1764" actId="478"/>
          <ac:picMkLst>
            <pc:docMk/>
            <pc:sldMk cId="404047044" sldId="320"/>
            <ac:picMk id="8" creationId="{2518BB3F-0196-49F6-831F-E3AAAD79BFFD}"/>
          </ac:picMkLst>
        </pc:picChg>
        <pc:picChg chg="add mod">
          <ac:chgData name="Claire Theobald" userId="e5e96d6a-dffb-4be3-a7c9-5724c0a71d0d" providerId="ADAL" clId="{86918318-54C6-4482-A3E5-86D9EA5321C0}" dt="2021-06-08T10:34:55.565" v="1779" actId="1076"/>
          <ac:picMkLst>
            <pc:docMk/>
            <pc:sldMk cId="404047044" sldId="320"/>
            <ac:picMk id="13" creationId="{D380F1FD-34DB-4B66-8359-1310679EC80D}"/>
          </ac:picMkLst>
        </pc:picChg>
      </pc:sldChg>
      <pc:sldChg chg="delSp modSp mod modAnim">
        <pc:chgData name="Claire Theobald" userId="e5e96d6a-dffb-4be3-a7c9-5724c0a71d0d" providerId="ADAL" clId="{86918318-54C6-4482-A3E5-86D9EA5321C0}" dt="2021-06-08T10:56:49.295" v="2300"/>
        <pc:sldMkLst>
          <pc:docMk/>
          <pc:sldMk cId="1194658740" sldId="321"/>
        </pc:sldMkLst>
        <pc:spChg chg="mod">
          <ac:chgData name="Claire Theobald" userId="e5e96d6a-dffb-4be3-a7c9-5724c0a71d0d" providerId="ADAL" clId="{86918318-54C6-4482-A3E5-86D9EA5321C0}" dt="2021-06-08T10:53:38.830" v="2186" actId="5793"/>
          <ac:spMkLst>
            <pc:docMk/>
            <pc:sldMk cId="1194658740" sldId="321"/>
            <ac:spMk id="5" creationId="{2842F3BA-3A3F-C846-8650-5E7C53723735}"/>
          </ac:spMkLst>
        </pc:spChg>
        <pc:spChg chg="mod">
          <ac:chgData name="Claire Theobald" userId="e5e96d6a-dffb-4be3-a7c9-5724c0a71d0d" providerId="ADAL" clId="{86918318-54C6-4482-A3E5-86D9EA5321C0}" dt="2021-06-08T10:54:23.711" v="2264" actId="20577"/>
          <ac:spMkLst>
            <pc:docMk/>
            <pc:sldMk cId="1194658740" sldId="321"/>
            <ac:spMk id="7" creationId="{6EED4E22-9A1D-455E-AE30-8FA7D2BA383C}"/>
          </ac:spMkLst>
        </pc:spChg>
        <pc:grpChg chg="mod">
          <ac:chgData name="Claire Theobald" userId="e5e96d6a-dffb-4be3-a7c9-5724c0a71d0d" providerId="ADAL" clId="{86918318-54C6-4482-A3E5-86D9EA5321C0}" dt="2021-06-08T10:55:39.463" v="2281" actId="1076"/>
          <ac:grpSpMkLst>
            <pc:docMk/>
            <pc:sldMk cId="1194658740" sldId="321"/>
            <ac:grpSpMk id="9" creationId="{7A9A2FE3-5243-44B5-9CF1-8C9CA9733BDA}"/>
          </ac:grpSpMkLst>
        </pc:grpChg>
        <pc:picChg chg="del">
          <ac:chgData name="Claire Theobald" userId="e5e96d6a-dffb-4be3-a7c9-5724c0a71d0d" providerId="ADAL" clId="{86918318-54C6-4482-A3E5-86D9EA5321C0}" dt="2021-06-08T10:54:03.413" v="2231" actId="478"/>
          <ac:picMkLst>
            <pc:docMk/>
            <pc:sldMk cId="1194658740" sldId="321"/>
            <ac:picMk id="6" creationId="{E8F42F58-DEDB-47C3-91BE-3A0BE7DA79A9}"/>
          </ac:picMkLst>
        </pc:picChg>
        <pc:picChg chg="mod">
          <ac:chgData name="Claire Theobald" userId="e5e96d6a-dffb-4be3-a7c9-5724c0a71d0d" providerId="ADAL" clId="{86918318-54C6-4482-A3E5-86D9EA5321C0}" dt="2021-06-08T10:55:40.449" v="2282" actId="1076"/>
          <ac:picMkLst>
            <pc:docMk/>
            <pc:sldMk cId="1194658740" sldId="321"/>
            <ac:picMk id="12" creationId="{6B183285-9E15-4A89-BADA-ADE0D16C795B}"/>
          </ac:picMkLst>
        </pc:picChg>
        <pc:picChg chg="mod">
          <ac:chgData name="Claire Theobald" userId="e5e96d6a-dffb-4be3-a7c9-5724c0a71d0d" providerId="ADAL" clId="{86918318-54C6-4482-A3E5-86D9EA5321C0}" dt="2021-06-08T10:55:41.369" v="2283" actId="1076"/>
          <ac:picMkLst>
            <pc:docMk/>
            <pc:sldMk cId="1194658740" sldId="321"/>
            <ac:picMk id="13" creationId="{5216352F-575D-44DF-A0C4-9685609BD6A7}"/>
          </ac:picMkLst>
        </pc:picChg>
        <pc:picChg chg="mod">
          <ac:chgData name="Claire Theobald" userId="e5e96d6a-dffb-4be3-a7c9-5724c0a71d0d" providerId="ADAL" clId="{86918318-54C6-4482-A3E5-86D9EA5321C0}" dt="2021-06-08T10:55:42.315" v="2284" actId="1076"/>
          <ac:picMkLst>
            <pc:docMk/>
            <pc:sldMk cId="1194658740" sldId="321"/>
            <ac:picMk id="14" creationId="{6D5E4151-E9DB-4F85-97F4-F343CD944820}"/>
          </ac:picMkLst>
        </pc:picChg>
        <pc:picChg chg="mod">
          <ac:chgData name="Claire Theobald" userId="e5e96d6a-dffb-4be3-a7c9-5724c0a71d0d" providerId="ADAL" clId="{86918318-54C6-4482-A3E5-86D9EA5321C0}" dt="2021-06-08T10:55:44.604" v="2286" actId="1076"/>
          <ac:picMkLst>
            <pc:docMk/>
            <pc:sldMk cId="1194658740" sldId="321"/>
            <ac:picMk id="15" creationId="{3AF5B025-0E35-490B-B925-EAACEF806055}"/>
          </ac:picMkLst>
        </pc:picChg>
        <pc:picChg chg="mod">
          <ac:chgData name="Claire Theobald" userId="e5e96d6a-dffb-4be3-a7c9-5724c0a71d0d" providerId="ADAL" clId="{86918318-54C6-4482-A3E5-86D9EA5321C0}" dt="2021-06-08T10:55:43.569" v="2285" actId="1076"/>
          <ac:picMkLst>
            <pc:docMk/>
            <pc:sldMk cId="1194658740" sldId="321"/>
            <ac:picMk id="16" creationId="{A83CDC72-41CA-4130-A012-B8F324F1127B}"/>
          </ac:picMkLst>
        </pc:picChg>
        <pc:picChg chg="mod">
          <ac:chgData name="Claire Theobald" userId="e5e96d6a-dffb-4be3-a7c9-5724c0a71d0d" providerId="ADAL" clId="{86918318-54C6-4482-A3E5-86D9EA5321C0}" dt="2021-06-08T10:55:48.853" v="2289" actId="14100"/>
          <ac:picMkLst>
            <pc:docMk/>
            <pc:sldMk cId="1194658740" sldId="321"/>
            <ac:picMk id="17" creationId="{824CEC76-AFF9-4BCF-BAF8-90585D5073D5}"/>
          </ac:picMkLst>
        </pc:picChg>
      </pc:sldChg>
    </pc:docChg>
  </pc:docChgLst>
  <pc:docChgLst>
    <pc:chgData name="Claire Theobald" userId="e5e96d6a-dffb-4be3-a7c9-5724c0a71d0d" providerId="ADAL" clId="{11255A5C-3995-4054-976D-0A9AD29C58F6}"/>
    <pc:docChg chg="undo custSel delSld modSld sldOrd modNotesMaster">
      <pc:chgData name="Claire Theobald" userId="e5e96d6a-dffb-4be3-a7c9-5724c0a71d0d" providerId="ADAL" clId="{11255A5C-3995-4054-976D-0A9AD29C58F6}" dt="2021-06-09T07:44:08.628" v="787"/>
      <pc:docMkLst>
        <pc:docMk/>
      </pc:docMkLst>
      <pc:sldChg chg="del">
        <pc:chgData name="Claire Theobald" userId="e5e96d6a-dffb-4be3-a7c9-5724c0a71d0d" providerId="ADAL" clId="{11255A5C-3995-4054-976D-0A9AD29C58F6}" dt="2021-06-07T12:28:37.210" v="515" actId="47"/>
        <pc:sldMkLst>
          <pc:docMk/>
          <pc:sldMk cId="2498449847" sldId="264"/>
        </pc:sldMkLst>
      </pc:sldChg>
      <pc:sldChg chg="modSp mod">
        <pc:chgData name="Claire Theobald" userId="e5e96d6a-dffb-4be3-a7c9-5724c0a71d0d" providerId="ADAL" clId="{11255A5C-3995-4054-976D-0A9AD29C58F6}" dt="2021-06-07T12:36:24.560" v="541" actId="20577"/>
        <pc:sldMkLst>
          <pc:docMk/>
          <pc:sldMk cId="433890173" sldId="284"/>
        </pc:sldMkLst>
        <pc:spChg chg="mod">
          <ac:chgData name="Claire Theobald" userId="e5e96d6a-dffb-4be3-a7c9-5724c0a71d0d" providerId="ADAL" clId="{11255A5C-3995-4054-976D-0A9AD29C58F6}" dt="2021-06-07T12:36:01.556" v="538" actId="1076"/>
          <ac:spMkLst>
            <pc:docMk/>
            <pc:sldMk cId="433890173" sldId="284"/>
            <ac:spMk id="3" creationId="{D68BD2C1-BA07-F54D-B90E-6F54AFEC0D6A}"/>
          </ac:spMkLst>
        </pc:spChg>
        <pc:spChg chg="mod">
          <ac:chgData name="Claire Theobald" userId="e5e96d6a-dffb-4be3-a7c9-5724c0a71d0d" providerId="ADAL" clId="{11255A5C-3995-4054-976D-0A9AD29C58F6}" dt="2021-06-07T12:36:24.560" v="541" actId="20577"/>
          <ac:spMkLst>
            <pc:docMk/>
            <pc:sldMk cId="433890173" sldId="284"/>
            <ac:spMk id="4" creationId="{708F4AD0-E676-0E46-B35E-30E46BB1FFEF}"/>
          </ac:spMkLst>
        </pc:spChg>
      </pc:sldChg>
      <pc:sldChg chg="modSp mod">
        <pc:chgData name="Claire Theobald" userId="e5e96d6a-dffb-4be3-a7c9-5724c0a71d0d" providerId="ADAL" clId="{11255A5C-3995-4054-976D-0A9AD29C58F6}" dt="2021-06-07T12:29:01.743" v="519" actId="1076"/>
        <pc:sldMkLst>
          <pc:docMk/>
          <pc:sldMk cId="2689269343" sldId="287"/>
        </pc:sldMkLst>
        <pc:spChg chg="mod">
          <ac:chgData name="Claire Theobald" userId="e5e96d6a-dffb-4be3-a7c9-5724c0a71d0d" providerId="ADAL" clId="{11255A5C-3995-4054-976D-0A9AD29C58F6}" dt="2021-06-07T12:29:01.743" v="519" actId="1076"/>
          <ac:spMkLst>
            <pc:docMk/>
            <pc:sldMk cId="2689269343" sldId="287"/>
            <ac:spMk id="3" creationId="{D0C16272-26E5-FF4F-807E-ADCA6790044D}"/>
          </ac:spMkLst>
        </pc:spChg>
        <pc:spChg chg="mod">
          <ac:chgData name="Claire Theobald" userId="e5e96d6a-dffb-4be3-a7c9-5724c0a71d0d" providerId="ADAL" clId="{11255A5C-3995-4054-976D-0A9AD29C58F6}" dt="2021-06-07T12:28:59.296" v="518" actId="14100"/>
          <ac:spMkLst>
            <pc:docMk/>
            <pc:sldMk cId="2689269343" sldId="287"/>
            <ac:spMk id="6" creationId="{B7706FDF-C779-244C-AA26-1562F02570B7}"/>
          </ac:spMkLst>
        </pc:spChg>
      </pc:sldChg>
      <pc:sldChg chg="addSp delSp modSp mod">
        <pc:chgData name="Claire Theobald" userId="e5e96d6a-dffb-4be3-a7c9-5724c0a71d0d" providerId="ADAL" clId="{11255A5C-3995-4054-976D-0A9AD29C58F6}" dt="2021-06-07T10:45:18.547" v="192" actId="478"/>
        <pc:sldMkLst>
          <pc:docMk/>
          <pc:sldMk cId="1013088427" sldId="291"/>
        </pc:sldMkLst>
        <pc:spChg chg="del mod">
          <ac:chgData name="Claire Theobald" userId="e5e96d6a-dffb-4be3-a7c9-5724c0a71d0d" providerId="ADAL" clId="{11255A5C-3995-4054-976D-0A9AD29C58F6}" dt="2021-06-07T10:45:18.547" v="192" actId="478"/>
          <ac:spMkLst>
            <pc:docMk/>
            <pc:sldMk cId="1013088427" sldId="291"/>
            <ac:spMk id="2" creationId="{B3B94689-1438-452B-A3D1-A54629A5D14A}"/>
          </ac:spMkLst>
        </pc:spChg>
        <pc:spChg chg="del">
          <ac:chgData name="Claire Theobald" userId="e5e96d6a-dffb-4be3-a7c9-5724c0a71d0d" providerId="ADAL" clId="{11255A5C-3995-4054-976D-0A9AD29C58F6}" dt="2021-06-07T10:45:12.529" v="189" actId="931"/>
          <ac:spMkLst>
            <pc:docMk/>
            <pc:sldMk cId="1013088427" sldId="291"/>
            <ac:spMk id="4" creationId="{05E9FF8A-9621-BC4E-800A-0E21FCE7D020}"/>
          </ac:spMkLst>
        </pc:spChg>
        <pc:spChg chg="mod">
          <ac:chgData name="Claire Theobald" userId="e5e96d6a-dffb-4be3-a7c9-5724c0a71d0d" providerId="ADAL" clId="{11255A5C-3995-4054-976D-0A9AD29C58F6}" dt="2021-06-07T10:35:17.335" v="169" actId="20577"/>
          <ac:spMkLst>
            <pc:docMk/>
            <pc:sldMk cId="1013088427" sldId="291"/>
            <ac:spMk id="6" creationId="{F36CF72F-7615-6F45-A0F8-15EFB8F8FECE}"/>
          </ac:spMkLst>
        </pc:spChg>
        <pc:picChg chg="add mod">
          <ac:chgData name="Claire Theobald" userId="e5e96d6a-dffb-4be3-a7c9-5724c0a71d0d" providerId="ADAL" clId="{11255A5C-3995-4054-976D-0A9AD29C58F6}" dt="2021-06-07T10:45:14.833" v="191" actId="962"/>
          <ac:picMkLst>
            <pc:docMk/>
            <pc:sldMk cId="1013088427" sldId="291"/>
            <ac:picMk id="8" creationId="{0231F022-3B81-44B1-A049-C9F2F75CB6ED}"/>
          </ac:picMkLst>
        </pc:picChg>
      </pc:sldChg>
      <pc:sldChg chg="addSp delSp modSp mod">
        <pc:chgData name="Claire Theobald" userId="e5e96d6a-dffb-4be3-a7c9-5724c0a71d0d" providerId="ADAL" clId="{11255A5C-3995-4054-976D-0A9AD29C58F6}" dt="2021-06-07T12:22:21.503" v="471" actId="1076"/>
        <pc:sldMkLst>
          <pc:docMk/>
          <pc:sldMk cId="3770971002" sldId="294"/>
        </pc:sldMkLst>
        <pc:spChg chg="add del mod">
          <ac:chgData name="Claire Theobald" userId="e5e96d6a-dffb-4be3-a7c9-5724c0a71d0d" providerId="ADAL" clId="{11255A5C-3995-4054-976D-0A9AD29C58F6}" dt="2021-06-07T12:22:00.582" v="462" actId="478"/>
          <ac:spMkLst>
            <pc:docMk/>
            <pc:sldMk cId="3770971002" sldId="294"/>
            <ac:spMk id="12" creationId="{70895510-1085-4934-961C-029A1BBBF665}"/>
          </ac:spMkLst>
        </pc:spChg>
        <pc:spChg chg="del">
          <ac:chgData name="Claire Theobald" userId="e5e96d6a-dffb-4be3-a7c9-5724c0a71d0d" providerId="ADAL" clId="{11255A5C-3995-4054-976D-0A9AD29C58F6}" dt="2021-06-07T10:35:48.433" v="186" actId="478"/>
          <ac:spMkLst>
            <pc:docMk/>
            <pc:sldMk cId="3770971002" sldId="294"/>
            <ac:spMk id="22" creationId="{A98D1E6F-078A-4BCA-9B09-081AE38AB5B0}"/>
          </ac:spMkLst>
        </pc:spChg>
        <pc:picChg chg="add mod">
          <ac:chgData name="Claire Theobald" userId="e5e96d6a-dffb-4be3-a7c9-5724c0a71d0d" providerId="ADAL" clId="{11255A5C-3995-4054-976D-0A9AD29C58F6}" dt="2021-06-07T11:05:52.009" v="218" actId="1076"/>
          <ac:picMkLst>
            <pc:docMk/>
            <pc:sldMk cId="3770971002" sldId="294"/>
            <ac:picMk id="4" creationId="{350C1799-0160-45F9-9338-C31704316323}"/>
          </ac:picMkLst>
        </pc:picChg>
        <pc:picChg chg="mod">
          <ac:chgData name="Claire Theobald" userId="e5e96d6a-dffb-4be3-a7c9-5724c0a71d0d" providerId="ADAL" clId="{11255A5C-3995-4054-976D-0A9AD29C58F6}" dt="2021-06-07T11:05:42.492" v="213" actId="14100"/>
          <ac:picMkLst>
            <pc:docMk/>
            <pc:sldMk cId="3770971002" sldId="294"/>
            <ac:picMk id="5" creationId="{7883889E-80F9-4156-87E0-87F4C91F87E6}"/>
          </ac:picMkLst>
        </pc:picChg>
        <pc:picChg chg="del">
          <ac:chgData name="Claire Theobald" userId="e5e96d6a-dffb-4be3-a7c9-5724c0a71d0d" providerId="ADAL" clId="{11255A5C-3995-4054-976D-0A9AD29C58F6}" dt="2021-06-07T10:35:34.826" v="171" actId="478"/>
          <ac:picMkLst>
            <pc:docMk/>
            <pc:sldMk cId="3770971002" sldId="294"/>
            <ac:picMk id="7" creationId="{813BFEB0-CFA1-4E90-A376-57F3A4B4C77E}"/>
          </ac:picMkLst>
        </pc:picChg>
        <pc:picChg chg="add mod">
          <ac:chgData name="Claire Theobald" userId="e5e96d6a-dffb-4be3-a7c9-5724c0a71d0d" providerId="ADAL" clId="{11255A5C-3995-4054-976D-0A9AD29C58F6}" dt="2021-06-07T11:10:47.802" v="233" actId="1076"/>
          <ac:picMkLst>
            <pc:docMk/>
            <pc:sldMk cId="3770971002" sldId="294"/>
            <ac:picMk id="8" creationId="{20A30A71-899D-451B-AB10-24DEB9D7F05C}"/>
          </ac:picMkLst>
        </pc:picChg>
        <pc:picChg chg="del">
          <ac:chgData name="Claire Theobald" userId="e5e96d6a-dffb-4be3-a7c9-5724c0a71d0d" providerId="ADAL" clId="{11255A5C-3995-4054-976D-0A9AD29C58F6}" dt="2021-06-07T10:35:25.022" v="170" actId="478"/>
          <ac:picMkLst>
            <pc:docMk/>
            <pc:sldMk cId="3770971002" sldId="294"/>
            <ac:picMk id="13" creationId="{18F2791C-EDE0-43C7-8008-E5B8FA0E2C99}"/>
          </ac:picMkLst>
        </pc:picChg>
        <pc:picChg chg="add del mod">
          <ac:chgData name="Claire Theobald" userId="e5e96d6a-dffb-4be3-a7c9-5724c0a71d0d" providerId="ADAL" clId="{11255A5C-3995-4054-976D-0A9AD29C58F6}" dt="2021-06-07T11:10:42.702" v="231" actId="478"/>
          <ac:picMkLst>
            <pc:docMk/>
            <pc:sldMk cId="3770971002" sldId="294"/>
            <ac:picMk id="14" creationId="{005FDABF-AF56-49A2-9A36-29E3D77F824B}"/>
          </ac:picMkLst>
        </pc:picChg>
        <pc:picChg chg="del">
          <ac:chgData name="Claire Theobald" userId="e5e96d6a-dffb-4be3-a7c9-5724c0a71d0d" providerId="ADAL" clId="{11255A5C-3995-4054-976D-0A9AD29C58F6}" dt="2021-06-07T10:35:50.267" v="187" actId="478"/>
          <ac:picMkLst>
            <pc:docMk/>
            <pc:sldMk cId="3770971002" sldId="294"/>
            <ac:picMk id="15" creationId="{39C1E263-304F-41F5-8D56-26CFCF03FE48}"/>
          </ac:picMkLst>
        </pc:picChg>
        <pc:picChg chg="mod">
          <ac:chgData name="Claire Theobald" userId="e5e96d6a-dffb-4be3-a7c9-5724c0a71d0d" providerId="ADAL" clId="{11255A5C-3995-4054-976D-0A9AD29C58F6}" dt="2021-06-07T11:05:47.286" v="216" actId="1076"/>
          <ac:picMkLst>
            <pc:docMk/>
            <pc:sldMk cId="3770971002" sldId="294"/>
            <ac:picMk id="17" creationId="{13ACEAB5-5250-4BFF-A0D8-1336BDE82600}"/>
          </ac:picMkLst>
        </pc:picChg>
        <pc:picChg chg="add del mod">
          <ac:chgData name="Claire Theobald" userId="e5e96d6a-dffb-4be3-a7c9-5724c0a71d0d" providerId="ADAL" clId="{11255A5C-3995-4054-976D-0A9AD29C58F6}" dt="2021-06-07T11:10:43.352" v="232" actId="478"/>
          <ac:picMkLst>
            <pc:docMk/>
            <pc:sldMk cId="3770971002" sldId="294"/>
            <ac:picMk id="18" creationId="{56565E16-A9B1-4468-BF2B-5A86A80E3947}"/>
          </ac:picMkLst>
        </pc:picChg>
        <pc:picChg chg="add mod">
          <ac:chgData name="Claire Theobald" userId="e5e96d6a-dffb-4be3-a7c9-5724c0a71d0d" providerId="ADAL" clId="{11255A5C-3995-4054-976D-0A9AD29C58F6}" dt="2021-06-07T11:11:17.716" v="240" actId="1076"/>
          <ac:picMkLst>
            <pc:docMk/>
            <pc:sldMk cId="3770971002" sldId="294"/>
            <ac:picMk id="20" creationId="{C6B2E1B6-ADF7-43F6-B6F0-5958FC7CAA7E}"/>
          </ac:picMkLst>
        </pc:picChg>
        <pc:picChg chg="add mod modCrop">
          <ac:chgData name="Claire Theobald" userId="e5e96d6a-dffb-4be3-a7c9-5724c0a71d0d" providerId="ADAL" clId="{11255A5C-3995-4054-976D-0A9AD29C58F6}" dt="2021-06-07T12:22:21.503" v="471" actId="1076"/>
          <ac:picMkLst>
            <pc:docMk/>
            <pc:sldMk cId="3770971002" sldId="294"/>
            <ac:picMk id="24" creationId="{F2B6B843-1CE5-40D7-8C4A-08325E1F6208}"/>
          </ac:picMkLst>
        </pc:picChg>
      </pc:sldChg>
      <pc:sldChg chg="del">
        <pc:chgData name="Claire Theobald" userId="e5e96d6a-dffb-4be3-a7c9-5724c0a71d0d" providerId="ADAL" clId="{11255A5C-3995-4054-976D-0A9AD29C58F6}" dt="2021-06-07T10:23:06.695" v="112" actId="47"/>
        <pc:sldMkLst>
          <pc:docMk/>
          <pc:sldMk cId="1796222503" sldId="295"/>
        </pc:sldMkLst>
      </pc:sldChg>
      <pc:sldChg chg="addSp delSp modSp mod">
        <pc:chgData name="Claire Theobald" userId="e5e96d6a-dffb-4be3-a7c9-5724c0a71d0d" providerId="ADAL" clId="{11255A5C-3995-4054-976D-0A9AD29C58F6}" dt="2021-06-07T14:05:33.777" v="611" actId="1076"/>
        <pc:sldMkLst>
          <pc:docMk/>
          <pc:sldMk cId="2015618117" sldId="298"/>
        </pc:sldMkLst>
        <pc:spChg chg="del">
          <ac:chgData name="Claire Theobald" userId="e5e96d6a-dffb-4be3-a7c9-5724c0a71d0d" providerId="ADAL" clId="{11255A5C-3995-4054-976D-0A9AD29C58F6}" dt="2021-06-07T14:05:29.666" v="608" actId="931"/>
          <ac:spMkLst>
            <pc:docMk/>
            <pc:sldMk cId="2015618117" sldId="298"/>
            <ac:spMk id="3" creationId="{D68BD2C1-BA07-F54D-B90E-6F54AFEC0D6A}"/>
          </ac:spMkLst>
        </pc:spChg>
        <pc:spChg chg="mod">
          <ac:chgData name="Claire Theobald" userId="e5e96d6a-dffb-4be3-a7c9-5724c0a71d0d" providerId="ADAL" clId="{11255A5C-3995-4054-976D-0A9AD29C58F6}" dt="2021-06-07T11:15:52.165" v="241" actId="113"/>
          <ac:spMkLst>
            <pc:docMk/>
            <pc:sldMk cId="2015618117" sldId="298"/>
            <ac:spMk id="4" creationId="{708F4AD0-E676-0E46-B35E-30E46BB1FFEF}"/>
          </ac:spMkLst>
        </pc:spChg>
        <pc:picChg chg="mod">
          <ac:chgData name="Claire Theobald" userId="e5e96d6a-dffb-4be3-a7c9-5724c0a71d0d" providerId="ADAL" clId="{11255A5C-3995-4054-976D-0A9AD29C58F6}" dt="2021-06-07T14:05:33.777" v="611" actId="1076"/>
          <ac:picMkLst>
            <pc:docMk/>
            <pc:sldMk cId="2015618117" sldId="298"/>
            <ac:picMk id="6" creationId="{0D812916-5427-48A9-8B7B-05973055C058}"/>
          </ac:picMkLst>
        </pc:picChg>
        <pc:picChg chg="add mod">
          <ac:chgData name="Claire Theobald" userId="e5e96d6a-dffb-4be3-a7c9-5724c0a71d0d" providerId="ADAL" clId="{11255A5C-3995-4054-976D-0A9AD29C58F6}" dt="2021-06-07T14:05:32.474" v="610" actId="962"/>
          <ac:picMkLst>
            <pc:docMk/>
            <pc:sldMk cId="2015618117" sldId="298"/>
            <ac:picMk id="7" creationId="{656F73B1-240C-4AC0-BABD-FFCE02226315}"/>
          </ac:picMkLst>
        </pc:picChg>
      </pc:sldChg>
      <pc:sldChg chg="del">
        <pc:chgData name="Claire Theobald" userId="e5e96d6a-dffb-4be3-a7c9-5724c0a71d0d" providerId="ADAL" clId="{11255A5C-3995-4054-976D-0A9AD29C58F6}" dt="2021-06-07T10:20:17.677" v="83" actId="47"/>
        <pc:sldMkLst>
          <pc:docMk/>
          <pc:sldMk cId="4171813007" sldId="300"/>
        </pc:sldMkLst>
      </pc:sldChg>
      <pc:sldChg chg="del">
        <pc:chgData name="Claire Theobald" userId="e5e96d6a-dffb-4be3-a7c9-5724c0a71d0d" providerId="ADAL" clId="{11255A5C-3995-4054-976D-0A9AD29C58F6}" dt="2021-06-07T10:20:20.487" v="84" actId="47"/>
        <pc:sldMkLst>
          <pc:docMk/>
          <pc:sldMk cId="4137066659" sldId="301"/>
        </pc:sldMkLst>
      </pc:sldChg>
      <pc:sldChg chg="del">
        <pc:chgData name="Claire Theobald" userId="e5e96d6a-dffb-4be3-a7c9-5724c0a71d0d" providerId="ADAL" clId="{11255A5C-3995-4054-976D-0A9AD29C58F6}" dt="2021-06-07T10:20:25.802" v="85" actId="47"/>
        <pc:sldMkLst>
          <pc:docMk/>
          <pc:sldMk cId="1706596265" sldId="302"/>
        </pc:sldMkLst>
      </pc:sldChg>
      <pc:sldChg chg="addSp delSp modSp mod">
        <pc:chgData name="Claire Theobald" userId="e5e96d6a-dffb-4be3-a7c9-5724c0a71d0d" providerId="ADAL" clId="{11255A5C-3995-4054-976D-0A9AD29C58F6}" dt="2021-06-07T14:05:48.329" v="615" actId="1076"/>
        <pc:sldMkLst>
          <pc:docMk/>
          <pc:sldMk cId="941549517" sldId="303"/>
        </pc:sldMkLst>
        <pc:spChg chg="del">
          <ac:chgData name="Claire Theobald" userId="e5e96d6a-dffb-4be3-a7c9-5724c0a71d0d" providerId="ADAL" clId="{11255A5C-3995-4054-976D-0A9AD29C58F6}" dt="2021-06-07T14:05:44.968" v="612" actId="931"/>
          <ac:spMkLst>
            <pc:docMk/>
            <pc:sldMk cId="941549517" sldId="303"/>
            <ac:spMk id="3" creationId="{D0C16272-26E5-FF4F-807E-ADCA6790044D}"/>
          </ac:spMkLst>
        </pc:spChg>
        <pc:spChg chg="mod">
          <ac:chgData name="Claire Theobald" userId="e5e96d6a-dffb-4be3-a7c9-5724c0a71d0d" providerId="ADAL" clId="{11255A5C-3995-4054-976D-0A9AD29C58F6}" dt="2021-06-07T12:27:51.898" v="514" actId="20577"/>
          <ac:spMkLst>
            <pc:docMk/>
            <pc:sldMk cId="941549517" sldId="303"/>
            <ac:spMk id="7" creationId="{6EED4E22-9A1D-455E-AE30-8FA7D2BA383C}"/>
          </ac:spMkLst>
        </pc:spChg>
        <pc:picChg chg="add mod">
          <ac:chgData name="Claire Theobald" userId="e5e96d6a-dffb-4be3-a7c9-5724c0a71d0d" providerId="ADAL" clId="{11255A5C-3995-4054-976D-0A9AD29C58F6}" dt="2021-06-07T14:05:48.329" v="615" actId="1076"/>
          <ac:picMkLst>
            <pc:docMk/>
            <pc:sldMk cId="941549517" sldId="303"/>
            <ac:picMk id="4" creationId="{0636A38C-167F-4D08-A9BF-68194AF9B63D}"/>
          </ac:picMkLst>
        </pc:picChg>
      </pc:sldChg>
      <pc:sldChg chg="addSp delSp modSp mod">
        <pc:chgData name="Claire Theobald" userId="e5e96d6a-dffb-4be3-a7c9-5724c0a71d0d" providerId="ADAL" clId="{11255A5C-3995-4054-976D-0A9AD29C58F6}" dt="2021-06-07T12:27:21.558" v="511" actId="1076"/>
        <pc:sldMkLst>
          <pc:docMk/>
          <pc:sldMk cId="2647543006" sldId="304"/>
        </pc:sldMkLst>
        <pc:spChg chg="mod">
          <ac:chgData name="Claire Theobald" userId="e5e96d6a-dffb-4be3-a7c9-5724c0a71d0d" providerId="ADAL" clId="{11255A5C-3995-4054-976D-0A9AD29C58F6}" dt="2021-06-07T09:56:30.655" v="79" actId="1076"/>
          <ac:spMkLst>
            <pc:docMk/>
            <pc:sldMk cId="2647543006" sldId="304"/>
            <ac:spMk id="3" creationId="{278CD177-4315-4A43-90D7-6A00934A0DDD}"/>
          </ac:spMkLst>
        </pc:spChg>
        <pc:spChg chg="mod">
          <ac:chgData name="Claire Theobald" userId="e5e96d6a-dffb-4be3-a7c9-5724c0a71d0d" providerId="ADAL" clId="{11255A5C-3995-4054-976D-0A9AD29C58F6}" dt="2021-06-07T09:56:30.655" v="79" actId="1076"/>
          <ac:spMkLst>
            <pc:docMk/>
            <pc:sldMk cId="2647543006" sldId="304"/>
            <ac:spMk id="4" creationId="{8E1ACE32-2C7A-45DC-97F5-FE8095EB6EDA}"/>
          </ac:spMkLst>
        </pc:spChg>
        <pc:spChg chg="del mod">
          <ac:chgData name="Claire Theobald" userId="e5e96d6a-dffb-4be3-a7c9-5724c0a71d0d" providerId="ADAL" clId="{11255A5C-3995-4054-976D-0A9AD29C58F6}" dt="2021-06-07T12:26:50.048" v="501" actId="478"/>
          <ac:spMkLst>
            <pc:docMk/>
            <pc:sldMk cId="2647543006" sldId="304"/>
            <ac:spMk id="6" creationId="{E1E11586-C003-48DE-9621-5BECBCB5888F}"/>
          </ac:spMkLst>
        </pc:spChg>
        <pc:spChg chg="del">
          <ac:chgData name="Claire Theobald" userId="e5e96d6a-dffb-4be3-a7c9-5724c0a71d0d" providerId="ADAL" clId="{11255A5C-3995-4054-976D-0A9AD29C58F6}" dt="2021-06-07T09:56:24.587" v="78" actId="478"/>
          <ac:spMkLst>
            <pc:docMk/>
            <pc:sldMk cId="2647543006" sldId="304"/>
            <ac:spMk id="8" creationId="{3167331D-50EA-4F5E-A342-01BF409C14B7}"/>
          </ac:spMkLst>
        </pc:spChg>
        <pc:spChg chg="mod">
          <ac:chgData name="Claire Theobald" userId="e5e96d6a-dffb-4be3-a7c9-5724c0a71d0d" providerId="ADAL" clId="{11255A5C-3995-4054-976D-0A9AD29C58F6}" dt="2021-06-07T09:56:35.175" v="80" actId="1076"/>
          <ac:spMkLst>
            <pc:docMk/>
            <pc:sldMk cId="2647543006" sldId="304"/>
            <ac:spMk id="10" creationId="{0EF4583D-A06B-4698-AEFB-4C464EF205EC}"/>
          </ac:spMkLst>
        </pc:spChg>
        <pc:spChg chg="mod">
          <ac:chgData name="Claire Theobald" userId="e5e96d6a-dffb-4be3-a7c9-5724c0a71d0d" providerId="ADAL" clId="{11255A5C-3995-4054-976D-0A9AD29C58F6}" dt="2021-06-07T09:56:35.175" v="80" actId="1076"/>
          <ac:spMkLst>
            <pc:docMk/>
            <pc:sldMk cId="2647543006" sldId="304"/>
            <ac:spMk id="12" creationId="{42ABC204-C85C-48C0-A39D-B3784885F2C4}"/>
          </ac:spMkLst>
        </pc:spChg>
        <pc:spChg chg="mod">
          <ac:chgData name="Claire Theobald" userId="e5e96d6a-dffb-4be3-a7c9-5724c0a71d0d" providerId="ADAL" clId="{11255A5C-3995-4054-976D-0A9AD29C58F6}" dt="2021-06-07T09:56:38.231" v="81" actId="1076"/>
          <ac:spMkLst>
            <pc:docMk/>
            <pc:sldMk cId="2647543006" sldId="304"/>
            <ac:spMk id="15" creationId="{F59DDB9A-744E-4B92-B4B2-43D3E6B688A9}"/>
          </ac:spMkLst>
        </pc:spChg>
        <pc:spChg chg="add mod">
          <ac:chgData name="Claire Theobald" userId="e5e96d6a-dffb-4be3-a7c9-5724c0a71d0d" providerId="ADAL" clId="{11255A5C-3995-4054-976D-0A9AD29C58F6}" dt="2021-06-07T09:56:19.864" v="77" actId="113"/>
          <ac:spMkLst>
            <pc:docMk/>
            <pc:sldMk cId="2647543006" sldId="304"/>
            <ac:spMk id="16" creationId="{8EF8BAC1-A937-4EB4-B306-77F4D3CCCA03}"/>
          </ac:spMkLst>
        </pc:spChg>
        <pc:spChg chg="add mod">
          <ac:chgData name="Claire Theobald" userId="e5e96d6a-dffb-4be3-a7c9-5724c0a71d0d" providerId="ADAL" clId="{11255A5C-3995-4054-976D-0A9AD29C58F6}" dt="2021-06-07T12:23:05.731" v="490" actId="113"/>
          <ac:spMkLst>
            <pc:docMk/>
            <pc:sldMk cId="2647543006" sldId="304"/>
            <ac:spMk id="17" creationId="{21D12145-9128-4D31-BB6F-6C5A3658D2F4}"/>
          </ac:spMkLst>
        </pc:spChg>
        <pc:spChg chg="add mod">
          <ac:chgData name="Claire Theobald" userId="e5e96d6a-dffb-4be3-a7c9-5724c0a71d0d" providerId="ADAL" clId="{11255A5C-3995-4054-976D-0A9AD29C58F6}" dt="2021-06-07T12:23:08.852" v="491" actId="113"/>
          <ac:spMkLst>
            <pc:docMk/>
            <pc:sldMk cId="2647543006" sldId="304"/>
            <ac:spMk id="18" creationId="{BD277963-8E11-4AA5-83F1-35D139E6E209}"/>
          </ac:spMkLst>
        </pc:spChg>
        <pc:picChg chg="mod modCrop">
          <ac:chgData name="Claire Theobald" userId="e5e96d6a-dffb-4be3-a7c9-5724c0a71d0d" providerId="ADAL" clId="{11255A5C-3995-4054-976D-0A9AD29C58F6}" dt="2021-06-07T12:27:21.558" v="511" actId="1076"/>
          <ac:picMkLst>
            <pc:docMk/>
            <pc:sldMk cId="2647543006" sldId="304"/>
            <ac:picMk id="5" creationId="{7883889E-80F9-4156-87E0-87F4C91F87E6}"/>
          </ac:picMkLst>
        </pc:picChg>
        <pc:picChg chg="add mod modCrop">
          <ac:chgData name="Claire Theobald" userId="e5e96d6a-dffb-4be3-a7c9-5724c0a71d0d" providerId="ADAL" clId="{11255A5C-3995-4054-976D-0A9AD29C58F6}" dt="2021-06-07T12:27:10.408" v="507" actId="14100"/>
          <ac:picMkLst>
            <pc:docMk/>
            <pc:sldMk cId="2647543006" sldId="304"/>
            <ac:picMk id="8" creationId="{432C767E-A078-4AF8-A16F-DC9A10FBF03D}"/>
          </ac:picMkLst>
        </pc:picChg>
        <pc:picChg chg="mod">
          <ac:chgData name="Claire Theobald" userId="e5e96d6a-dffb-4be3-a7c9-5724c0a71d0d" providerId="ADAL" clId="{11255A5C-3995-4054-976D-0A9AD29C58F6}" dt="2021-06-07T09:56:35.175" v="80" actId="1076"/>
          <ac:picMkLst>
            <pc:docMk/>
            <pc:sldMk cId="2647543006" sldId="304"/>
            <ac:picMk id="9" creationId="{D3DEE594-01CA-421E-A239-2C3FC9C07145}"/>
          </ac:picMkLst>
        </pc:picChg>
        <pc:picChg chg="mod">
          <ac:chgData name="Claire Theobald" userId="e5e96d6a-dffb-4be3-a7c9-5724c0a71d0d" providerId="ADAL" clId="{11255A5C-3995-4054-976D-0A9AD29C58F6}" dt="2021-06-07T09:56:30.655" v="79" actId="1076"/>
          <ac:picMkLst>
            <pc:docMk/>
            <pc:sldMk cId="2647543006" sldId="304"/>
            <ac:picMk id="11" creationId="{A9188CD0-DBA0-440A-965F-063A6236C999}"/>
          </ac:picMkLst>
        </pc:picChg>
      </pc:sldChg>
      <pc:sldChg chg="addSp modSp mod">
        <pc:chgData name="Claire Theobald" userId="e5e96d6a-dffb-4be3-a7c9-5724c0a71d0d" providerId="ADAL" clId="{11255A5C-3995-4054-976D-0A9AD29C58F6}" dt="2021-06-07T12:38:19.524" v="568" actId="20577"/>
        <pc:sldMkLst>
          <pc:docMk/>
          <pc:sldMk cId="3455758298" sldId="305"/>
        </pc:sldMkLst>
        <pc:spChg chg="add mod">
          <ac:chgData name="Claire Theobald" userId="e5e96d6a-dffb-4be3-a7c9-5724c0a71d0d" providerId="ADAL" clId="{11255A5C-3995-4054-976D-0A9AD29C58F6}" dt="2021-06-07T12:38:04.554" v="559" actId="20577"/>
          <ac:spMkLst>
            <pc:docMk/>
            <pc:sldMk cId="3455758298" sldId="305"/>
            <ac:spMk id="3" creationId="{D56441A0-591A-4B5D-9CC8-2D1AEE510E55}"/>
          </ac:spMkLst>
        </pc:spChg>
        <pc:spChg chg="add mod">
          <ac:chgData name="Claire Theobald" userId="e5e96d6a-dffb-4be3-a7c9-5724c0a71d0d" providerId="ADAL" clId="{11255A5C-3995-4054-976D-0A9AD29C58F6}" dt="2021-06-07T12:38:10.630" v="563" actId="20577"/>
          <ac:spMkLst>
            <pc:docMk/>
            <pc:sldMk cId="3455758298" sldId="305"/>
            <ac:spMk id="13" creationId="{7324F93B-8BBD-4D48-A122-B39021000D92}"/>
          </ac:spMkLst>
        </pc:spChg>
        <pc:spChg chg="add mod">
          <ac:chgData name="Claire Theobald" userId="e5e96d6a-dffb-4be3-a7c9-5724c0a71d0d" providerId="ADAL" clId="{11255A5C-3995-4054-976D-0A9AD29C58F6}" dt="2021-06-07T12:38:19.524" v="568" actId="20577"/>
          <ac:spMkLst>
            <pc:docMk/>
            <pc:sldMk cId="3455758298" sldId="305"/>
            <ac:spMk id="14" creationId="{2E99DF00-6B59-4587-BD13-DE09A6BB1BBB}"/>
          </ac:spMkLst>
        </pc:spChg>
      </pc:sldChg>
      <pc:sldChg chg="addSp delSp modSp mod">
        <pc:chgData name="Claire Theobald" userId="e5e96d6a-dffb-4be3-a7c9-5724c0a71d0d" providerId="ADAL" clId="{11255A5C-3995-4054-976D-0A9AD29C58F6}" dt="2021-06-07T12:34:59.128" v="536" actId="1076"/>
        <pc:sldMkLst>
          <pc:docMk/>
          <pc:sldMk cId="742407591" sldId="307"/>
        </pc:sldMkLst>
        <pc:spChg chg="del">
          <ac:chgData name="Claire Theobald" userId="e5e96d6a-dffb-4be3-a7c9-5724c0a71d0d" providerId="ADAL" clId="{11255A5C-3995-4054-976D-0A9AD29C58F6}" dt="2021-06-07T10:58:42.985" v="206" actId="478"/>
          <ac:spMkLst>
            <pc:docMk/>
            <pc:sldMk cId="742407591" sldId="307"/>
            <ac:spMk id="6" creationId="{C69B408D-F529-472F-BD4B-76EFBCDD0E8C}"/>
          </ac:spMkLst>
        </pc:spChg>
        <pc:spChg chg="mod">
          <ac:chgData name="Claire Theobald" userId="e5e96d6a-dffb-4be3-a7c9-5724c0a71d0d" providerId="ADAL" clId="{11255A5C-3995-4054-976D-0A9AD29C58F6}" dt="2021-06-07T10:58:30.569" v="205" actId="13926"/>
          <ac:spMkLst>
            <pc:docMk/>
            <pc:sldMk cId="742407591" sldId="307"/>
            <ac:spMk id="10" creationId="{5164D8B9-46DF-4F41-93C2-BF8033F656C9}"/>
          </ac:spMkLst>
        </pc:spChg>
        <pc:spChg chg="add mod">
          <ac:chgData name="Claire Theobald" userId="e5e96d6a-dffb-4be3-a7c9-5724c0a71d0d" providerId="ADAL" clId="{11255A5C-3995-4054-976D-0A9AD29C58F6}" dt="2021-06-07T12:34:35.923" v="528" actId="1076"/>
          <ac:spMkLst>
            <pc:docMk/>
            <pc:sldMk cId="742407591" sldId="307"/>
            <ac:spMk id="15" creationId="{D739FE32-EB03-4AA6-A78B-69FF388DB651}"/>
          </ac:spMkLst>
        </pc:spChg>
        <pc:picChg chg="add mod modCrop">
          <ac:chgData name="Claire Theobald" userId="e5e96d6a-dffb-4be3-a7c9-5724c0a71d0d" providerId="ADAL" clId="{11255A5C-3995-4054-976D-0A9AD29C58F6}" dt="2021-06-07T12:34:59.128" v="536" actId="1076"/>
          <ac:picMkLst>
            <pc:docMk/>
            <pc:sldMk cId="742407591" sldId="307"/>
            <ac:picMk id="5" creationId="{094D9774-0BDD-44A8-97E3-17C418F374AA}"/>
          </ac:picMkLst>
        </pc:picChg>
        <pc:picChg chg="add mod modCrop">
          <ac:chgData name="Claire Theobald" userId="e5e96d6a-dffb-4be3-a7c9-5724c0a71d0d" providerId="ADAL" clId="{11255A5C-3995-4054-976D-0A9AD29C58F6}" dt="2021-06-07T12:34:58.156" v="535" actId="1076"/>
          <ac:picMkLst>
            <pc:docMk/>
            <pc:sldMk cId="742407591" sldId="307"/>
            <ac:picMk id="8" creationId="{0357BBD7-E3BF-4183-9958-5B8A288375CE}"/>
          </ac:picMkLst>
        </pc:picChg>
        <pc:picChg chg="add mod">
          <ac:chgData name="Claire Theobald" userId="e5e96d6a-dffb-4be3-a7c9-5724c0a71d0d" providerId="ADAL" clId="{11255A5C-3995-4054-976D-0A9AD29C58F6}" dt="2021-06-07T10:58:22.766" v="204" actId="1076"/>
          <ac:picMkLst>
            <pc:docMk/>
            <pc:sldMk cId="742407591" sldId="307"/>
            <ac:picMk id="9" creationId="{58CCFD76-F484-4B5D-BA16-6FA39AEC90CA}"/>
          </ac:picMkLst>
        </pc:picChg>
        <pc:picChg chg="del">
          <ac:chgData name="Claire Theobald" userId="e5e96d6a-dffb-4be3-a7c9-5724c0a71d0d" providerId="ADAL" clId="{11255A5C-3995-4054-976D-0A9AD29C58F6}" dt="2021-06-07T10:58:15.212" v="201" actId="478"/>
          <ac:picMkLst>
            <pc:docMk/>
            <pc:sldMk cId="742407591" sldId="307"/>
            <ac:picMk id="14" creationId="{B382FF4E-A66A-4978-890C-ACC7445245D5}"/>
          </ac:picMkLst>
        </pc:picChg>
      </pc:sldChg>
      <pc:sldChg chg="addSp delSp modSp mod">
        <pc:chgData name="Claire Theobald" userId="e5e96d6a-dffb-4be3-a7c9-5724c0a71d0d" providerId="ADAL" clId="{11255A5C-3995-4054-976D-0A9AD29C58F6}" dt="2021-06-07T12:19:33.464" v="452" actId="1076"/>
        <pc:sldMkLst>
          <pc:docMk/>
          <pc:sldMk cId="3074984855" sldId="308"/>
        </pc:sldMkLst>
        <pc:spChg chg="del mod">
          <ac:chgData name="Claire Theobald" userId="e5e96d6a-dffb-4be3-a7c9-5724c0a71d0d" providerId="ADAL" clId="{11255A5C-3995-4054-976D-0A9AD29C58F6}" dt="2021-06-07T10:33:11.593" v="155" actId="478"/>
          <ac:spMkLst>
            <pc:docMk/>
            <pc:sldMk cId="3074984855" sldId="308"/>
            <ac:spMk id="3" creationId="{8CE69C3F-2376-4B5F-966F-26E583627A86}"/>
          </ac:spMkLst>
        </pc:spChg>
        <pc:spChg chg="add del mod">
          <ac:chgData name="Claire Theobald" userId="e5e96d6a-dffb-4be3-a7c9-5724c0a71d0d" providerId="ADAL" clId="{11255A5C-3995-4054-976D-0A9AD29C58F6}" dt="2021-06-07T12:17:20.147" v="432" actId="478"/>
          <ac:spMkLst>
            <pc:docMk/>
            <pc:sldMk cId="3074984855" sldId="308"/>
            <ac:spMk id="33" creationId="{42A3AF47-63B6-44DB-BC28-51F3FB24C7D0}"/>
          </ac:spMkLst>
        </pc:spChg>
        <pc:grpChg chg="add del mod">
          <ac:chgData name="Claire Theobald" userId="e5e96d6a-dffb-4be3-a7c9-5724c0a71d0d" providerId="ADAL" clId="{11255A5C-3995-4054-976D-0A9AD29C58F6}" dt="2021-06-07T10:33:10.315" v="154" actId="478"/>
          <ac:grpSpMkLst>
            <pc:docMk/>
            <pc:sldMk cId="3074984855" sldId="308"/>
            <ac:grpSpMk id="26" creationId="{EE801D47-CB91-4CFA-8CE9-DCD8F918055B}"/>
          </ac:grpSpMkLst>
        </pc:grpChg>
        <pc:picChg chg="add mod">
          <ac:chgData name="Claire Theobald" userId="e5e96d6a-dffb-4be3-a7c9-5724c0a71d0d" providerId="ADAL" clId="{11255A5C-3995-4054-976D-0A9AD29C58F6}" dt="2021-06-07T12:18:02.159" v="438" actId="14100"/>
          <ac:picMkLst>
            <pc:docMk/>
            <pc:sldMk cId="3074984855" sldId="308"/>
            <ac:picMk id="5" creationId="{852FE4B0-0BB1-4A54-9F9E-5A432A751771}"/>
          </ac:picMkLst>
        </pc:picChg>
        <pc:picChg chg="add mod modCrop">
          <ac:chgData name="Claire Theobald" userId="e5e96d6a-dffb-4be3-a7c9-5724c0a71d0d" providerId="ADAL" clId="{11255A5C-3995-4054-976D-0A9AD29C58F6}" dt="2021-06-07T12:19:29.053" v="449" actId="14100"/>
          <ac:picMkLst>
            <pc:docMk/>
            <pc:sldMk cId="3074984855" sldId="308"/>
            <ac:picMk id="7" creationId="{DB308D1E-7783-4110-8DE0-7B3B1CEB464B}"/>
          </ac:picMkLst>
        </pc:picChg>
        <pc:picChg chg="add del mod">
          <ac:chgData name="Claire Theobald" userId="e5e96d6a-dffb-4be3-a7c9-5724c0a71d0d" providerId="ADAL" clId="{11255A5C-3995-4054-976D-0A9AD29C58F6}" dt="2021-06-07T10:33:07.862" v="150" actId="478"/>
          <ac:picMkLst>
            <pc:docMk/>
            <pc:sldMk cId="3074984855" sldId="308"/>
            <ac:picMk id="13" creationId="{1035333A-2448-441F-BEFF-BEBC9D5A7318}"/>
          </ac:picMkLst>
        </pc:picChg>
        <pc:picChg chg="add del mod">
          <ac:chgData name="Claire Theobald" userId="e5e96d6a-dffb-4be3-a7c9-5724c0a71d0d" providerId="ADAL" clId="{11255A5C-3995-4054-976D-0A9AD29C58F6}" dt="2021-06-07T10:33:07.394" v="149" actId="478"/>
          <ac:picMkLst>
            <pc:docMk/>
            <pc:sldMk cId="3074984855" sldId="308"/>
            <ac:picMk id="15" creationId="{19CBA3DF-FC2E-4D0C-98F2-55C62F3CFEDB}"/>
          </ac:picMkLst>
        </pc:picChg>
        <pc:picChg chg="add del mod">
          <ac:chgData name="Claire Theobald" userId="e5e96d6a-dffb-4be3-a7c9-5724c0a71d0d" providerId="ADAL" clId="{11255A5C-3995-4054-976D-0A9AD29C58F6}" dt="2021-06-07T10:33:08.605" v="151" actId="478"/>
          <ac:picMkLst>
            <pc:docMk/>
            <pc:sldMk cId="3074984855" sldId="308"/>
            <ac:picMk id="17" creationId="{07DF0219-19A9-46F4-9D60-7421F1EC5416}"/>
          </ac:picMkLst>
        </pc:picChg>
        <pc:picChg chg="add del mod">
          <ac:chgData name="Claire Theobald" userId="e5e96d6a-dffb-4be3-a7c9-5724c0a71d0d" providerId="ADAL" clId="{11255A5C-3995-4054-976D-0A9AD29C58F6}" dt="2021-06-07T10:33:09.549" v="153" actId="478"/>
          <ac:picMkLst>
            <pc:docMk/>
            <pc:sldMk cId="3074984855" sldId="308"/>
            <ac:picMk id="21" creationId="{423AB593-27E9-40ED-9C63-036E05EF42A1}"/>
          </ac:picMkLst>
        </pc:picChg>
        <pc:picChg chg="add del mod">
          <ac:chgData name="Claire Theobald" userId="e5e96d6a-dffb-4be3-a7c9-5724c0a71d0d" providerId="ADAL" clId="{11255A5C-3995-4054-976D-0A9AD29C58F6}" dt="2021-06-07T10:33:09.031" v="152" actId="478"/>
          <ac:picMkLst>
            <pc:docMk/>
            <pc:sldMk cId="3074984855" sldId="308"/>
            <ac:picMk id="25" creationId="{1BB99EF3-6F5D-4AD4-8B23-10DD0B4E63B3}"/>
          </ac:picMkLst>
        </pc:picChg>
        <pc:picChg chg="mod">
          <ac:chgData name="Claire Theobald" userId="e5e96d6a-dffb-4be3-a7c9-5724c0a71d0d" providerId="ADAL" clId="{11255A5C-3995-4054-976D-0A9AD29C58F6}" dt="2021-06-07T10:27:51.991" v="125" actId="1076"/>
          <ac:picMkLst>
            <pc:docMk/>
            <pc:sldMk cId="3074984855" sldId="308"/>
            <ac:picMk id="27" creationId="{B129C598-B71D-4FC4-AD2E-14F6F08E49E1}"/>
          </ac:picMkLst>
        </pc:picChg>
        <pc:picChg chg="mod">
          <ac:chgData name="Claire Theobald" userId="e5e96d6a-dffb-4be3-a7c9-5724c0a71d0d" providerId="ADAL" clId="{11255A5C-3995-4054-976D-0A9AD29C58F6}" dt="2021-06-07T10:27:51.991" v="125" actId="1076"/>
          <ac:picMkLst>
            <pc:docMk/>
            <pc:sldMk cId="3074984855" sldId="308"/>
            <ac:picMk id="28" creationId="{BB5EA7DC-28D7-43CD-BFF9-66AB94C1100E}"/>
          </ac:picMkLst>
        </pc:picChg>
        <pc:picChg chg="mod">
          <ac:chgData name="Claire Theobald" userId="e5e96d6a-dffb-4be3-a7c9-5724c0a71d0d" providerId="ADAL" clId="{11255A5C-3995-4054-976D-0A9AD29C58F6}" dt="2021-06-07T10:27:51.991" v="125" actId="1076"/>
          <ac:picMkLst>
            <pc:docMk/>
            <pc:sldMk cId="3074984855" sldId="308"/>
            <ac:picMk id="29" creationId="{5C3B9381-BF91-4C41-801F-4898AD89D261}"/>
          </ac:picMkLst>
        </pc:picChg>
        <pc:picChg chg="add del mod">
          <ac:chgData name="Claire Theobald" userId="e5e96d6a-dffb-4be3-a7c9-5724c0a71d0d" providerId="ADAL" clId="{11255A5C-3995-4054-976D-0A9AD29C58F6}" dt="2021-06-07T11:33:34.275" v="297" actId="478"/>
          <ac:picMkLst>
            <pc:docMk/>
            <pc:sldMk cId="3074984855" sldId="308"/>
            <ac:picMk id="30" creationId="{3116320B-4D7E-4489-834C-5B986057110F}"/>
          </ac:picMkLst>
        </pc:picChg>
        <pc:picChg chg="add del mod">
          <ac:chgData name="Claire Theobald" userId="e5e96d6a-dffb-4be3-a7c9-5724c0a71d0d" providerId="ADAL" clId="{11255A5C-3995-4054-976D-0A9AD29C58F6}" dt="2021-06-07T12:19:07.704" v="439" actId="478"/>
          <ac:picMkLst>
            <pc:docMk/>
            <pc:sldMk cId="3074984855" sldId="308"/>
            <ac:picMk id="31" creationId="{F112F176-71A2-45B2-9E2B-9C106E54FBFA}"/>
          </ac:picMkLst>
        </pc:picChg>
        <pc:picChg chg="add mod">
          <ac:chgData name="Claire Theobald" userId="e5e96d6a-dffb-4be3-a7c9-5724c0a71d0d" providerId="ADAL" clId="{11255A5C-3995-4054-976D-0A9AD29C58F6}" dt="2021-06-07T12:19:33.464" v="452" actId="1076"/>
          <ac:picMkLst>
            <pc:docMk/>
            <pc:sldMk cId="3074984855" sldId="308"/>
            <ac:picMk id="32" creationId="{F0734620-B68F-4986-AA3E-E7360563C1A7}"/>
          </ac:picMkLst>
        </pc:picChg>
      </pc:sldChg>
      <pc:sldChg chg="addSp delSp modSp mod">
        <pc:chgData name="Claire Theobald" userId="e5e96d6a-dffb-4be3-a7c9-5724c0a71d0d" providerId="ADAL" clId="{11255A5C-3995-4054-976D-0A9AD29C58F6}" dt="2021-06-07T12:26:25.944" v="500" actId="12"/>
        <pc:sldMkLst>
          <pc:docMk/>
          <pc:sldMk cId="2378554535" sldId="309"/>
        </pc:sldMkLst>
        <pc:spChg chg="mod">
          <ac:chgData name="Claire Theobald" userId="e5e96d6a-dffb-4be3-a7c9-5724c0a71d0d" providerId="ADAL" clId="{11255A5C-3995-4054-976D-0A9AD29C58F6}" dt="2021-06-07T12:26:25.944" v="500" actId="12"/>
          <ac:spMkLst>
            <pc:docMk/>
            <pc:sldMk cId="2378554535" sldId="309"/>
            <ac:spMk id="4" creationId="{085C300E-6607-4965-963C-F084126529AA}"/>
          </ac:spMkLst>
        </pc:spChg>
        <pc:picChg chg="add del">
          <ac:chgData name="Claire Theobald" userId="e5e96d6a-dffb-4be3-a7c9-5724c0a71d0d" providerId="ADAL" clId="{11255A5C-3995-4054-976D-0A9AD29C58F6}" dt="2021-06-07T10:34:52.861" v="166" actId="478"/>
          <ac:picMkLst>
            <pc:docMk/>
            <pc:sldMk cId="2378554535" sldId="309"/>
            <ac:picMk id="3" creationId="{0894305F-A7B2-4001-9252-088D7D1311B8}"/>
          </ac:picMkLst>
        </pc:picChg>
        <pc:picChg chg="add mod modCrop">
          <ac:chgData name="Claire Theobald" userId="e5e96d6a-dffb-4be3-a7c9-5724c0a71d0d" providerId="ADAL" clId="{11255A5C-3995-4054-976D-0A9AD29C58F6}" dt="2021-06-07T11:38:34.082" v="376" actId="1076"/>
          <ac:picMkLst>
            <pc:docMk/>
            <pc:sldMk cId="2378554535" sldId="309"/>
            <ac:picMk id="6" creationId="{8FDDBB30-67B0-48C4-A5F3-1296F526BC0B}"/>
          </ac:picMkLst>
        </pc:picChg>
        <pc:picChg chg="add mod">
          <ac:chgData name="Claire Theobald" userId="e5e96d6a-dffb-4be3-a7c9-5724c0a71d0d" providerId="ADAL" clId="{11255A5C-3995-4054-976D-0A9AD29C58F6}" dt="2021-06-07T11:38:35.125" v="377" actId="1076"/>
          <ac:picMkLst>
            <pc:docMk/>
            <pc:sldMk cId="2378554535" sldId="309"/>
            <ac:picMk id="8" creationId="{0A22CB4A-30D0-4FDA-A388-9D5627CFFE4B}"/>
          </ac:picMkLst>
        </pc:picChg>
      </pc:sldChg>
      <pc:sldChg chg="addSp delSp modSp mod modAnim">
        <pc:chgData name="Claire Theobald" userId="e5e96d6a-dffb-4be3-a7c9-5724c0a71d0d" providerId="ADAL" clId="{11255A5C-3995-4054-976D-0A9AD29C58F6}" dt="2021-06-09T07:42:36.733" v="783"/>
        <pc:sldMkLst>
          <pc:docMk/>
          <pc:sldMk cId="1588047576" sldId="310"/>
        </pc:sldMkLst>
        <pc:spChg chg="mod">
          <ac:chgData name="Claire Theobald" userId="e5e96d6a-dffb-4be3-a7c9-5724c0a71d0d" providerId="ADAL" clId="{11255A5C-3995-4054-976D-0A9AD29C58F6}" dt="2021-06-07T12:42:00.065" v="586" actId="5793"/>
          <ac:spMkLst>
            <pc:docMk/>
            <pc:sldMk cId="1588047576" sldId="310"/>
            <ac:spMk id="10" creationId="{5164D8B9-46DF-4F41-93C2-BF8033F656C9}"/>
          </ac:spMkLst>
        </pc:spChg>
        <pc:picChg chg="add del mod modCrop">
          <ac:chgData name="Claire Theobald" userId="e5e96d6a-dffb-4be3-a7c9-5724c0a71d0d" providerId="ADAL" clId="{11255A5C-3995-4054-976D-0A9AD29C58F6}" dt="2021-06-07T12:44:03.729" v="602" actId="478"/>
          <ac:picMkLst>
            <pc:docMk/>
            <pc:sldMk cId="1588047576" sldId="310"/>
            <ac:picMk id="4" creationId="{2289EA56-2448-48D9-804D-3F78B77939F6}"/>
          </ac:picMkLst>
        </pc:picChg>
        <pc:picChg chg="add mod modCrop">
          <ac:chgData name="Claire Theobald" userId="e5e96d6a-dffb-4be3-a7c9-5724c0a71d0d" providerId="ADAL" clId="{11255A5C-3995-4054-976D-0A9AD29C58F6}" dt="2021-06-07T12:44:07.284" v="603" actId="14100"/>
          <ac:picMkLst>
            <pc:docMk/>
            <pc:sldMk cId="1588047576" sldId="310"/>
            <ac:picMk id="6" creationId="{D9F35083-DCBE-4F67-BD4C-A4569069EF07}"/>
          </ac:picMkLst>
        </pc:picChg>
        <pc:picChg chg="mod">
          <ac:chgData name="Claire Theobald" userId="e5e96d6a-dffb-4be3-a7c9-5724c0a71d0d" providerId="ADAL" clId="{11255A5C-3995-4054-976D-0A9AD29C58F6}" dt="2021-06-07T12:44:10.927" v="605" actId="1076"/>
          <ac:picMkLst>
            <pc:docMk/>
            <pc:sldMk cId="1588047576" sldId="310"/>
            <ac:picMk id="8" creationId="{F6832B23-B6D1-43B3-8145-150CBF4B030D}"/>
          </ac:picMkLst>
        </pc:picChg>
      </pc:sldChg>
      <pc:sldChg chg="addSp delSp modSp mod delAnim modAnim">
        <pc:chgData name="Claire Theobald" userId="e5e96d6a-dffb-4be3-a7c9-5724c0a71d0d" providerId="ADAL" clId="{11255A5C-3995-4054-976D-0A9AD29C58F6}" dt="2021-06-07T12:26:07.120" v="499" actId="478"/>
        <pc:sldMkLst>
          <pc:docMk/>
          <pc:sldMk cId="776799352" sldId="311"/>
        </pc:sldMkLst>
        <pc:spChg chg="mod">
          <ac:chgData name="Claire Theobald" userId="e5e96d6a-dffb-4be3-a7c9-5724c0a71d0d" providerId="ADAL" clId="{11255A5C-3995-4054-976D-0A9AD29C58F6}" dt="2021-06-07T11:17:06.930" v="244" actId="14100"/>
          <ac:spMkLst>
            <pc:docMk/>
            <pc:sldMk cId="776799352" sldId="311"/>
            <ac:spMk id="14" creationId="{B41A20C1-7628-4FCF-925D-7E2A9AD0DAE9}"/>
          </ac:spMkLst>
        </pc:spChg>
        <pc:picChg chg="add del mod">
          <ac:chgData name="Claire Theobald" userId="e5e96d6a-dffb-4be3-a7c9-5724c0a71d0d" providerId="ADAL" clId="{11255A5C-3995-4054-976D-0A9AD29C58F6}" dt="2021-06-07T12:26:07.120" v="499" actId="478"/>
          <ac:picMkLst>
            <pc:docMk/>
            <pc:sldMk cId="776799352" sldId="311"/>
            <ac:picMk id="3" creationId="{B2423274-8E9C-4156-9302-2E46E79E8672}"/>
          </ac:picMkLst>
        </pc:picChg>
      </pc:sldChg>
      <pc:sldChg chg="delSp modSp mod">
        <pc:chgData name="Claire Theobald" userId="e5e96d6a-dffb-4be3-a7c9-5724c0a71d0d" providerId="ADAL" clId="{11255A5C-3995-4054-976D-0A9AD29C58F6}" dt="2021-06-07T12:44:24.634" v="606" actId="1076"/>
        <pc:sldMkLst>
          <pc:docMk/>
          <pc:sldMk cId="1671522157" sldId="312"/>
        </pc:sldMkLst>
        <pc:spChg chg="mod">
          <ac:chgData name="Claire Theobald" userId="e5e96d6a-dffb-4be3-a7c9-5724c0a71d0d" providerId="ADAL" clId="{11255A5C-3995-4054-976D-0A9AD29C58F6}" dt="2021-06-07T10:22:39.212" v="110" actId="20577"/>
          <ac:spMkLst>
            <pc:docMk/>
            <pc:sldMk cId="1671522157" sldId="312"/>
            <ac:spMk id="10" creationId="{5164D8B9-46DF-4F41-93C2-BF8033F656C9}"/>
          </ac:spMkLst>
        </pc:spChg>
        <pc:picChg chg="mod">
          <ac:chgData name="Claire Theobald" userId="e5e96d6a-dffb-4be3-a7c9-5724c0a71d0d" providerId="ADAL" clId="{11255A5C-3995-4054-976D-0A9AD29C58F6}" dt="2021-06-07T12:44:24.634" v="606" actId="1076"/>
          <ac:picMkLst>
            <pc:docMk/>
            <pc:sldMk cId="1671522157" sldId="312"/>
            <ac:picMk id="4" creationId="{4D42F071-2BA6-4955-9A49-28CE716A3AB4}"/>
          </ac:picMkLst>
        </pc:picChg>
        <pc:picChg chg="del">
          <ac:chgData name="Claire Theobald" userId="e5e96d6a-dffb-4be3-a7c9-5724c0a71d0d" providerId="ADAL" clId="{11255A5C-3995-4054-976D-0A9AD29C58F6}" dt="2021-06-07T10:20:44.697" v="87" actId="21"/>
          <ac:picMkLst>
            <pc:docMk/>
            <pc:sldMk cId="1671522157" sldId="312"/>
            <ac:picMk id="6" creationId="{78B9455A-CD5B-4D98-956A-2F3AC408084F}"/>
          </ac:picMkLst>
        </pc:picChg>
      </pc:sldChg>
      <pc:sldChg chg="addSp modSp mod modAnim">
        <pc:chgData name="Claire Theobald" userId="e5e96d6a-dffb-4be3-a7c9-5724c0a71d0d" providerId="ADAL" clId="{11255A5C-3995-4054-976D-0A9AD29C58F6}" dt="2021-06-09T07:44:08.628" v="787"/>
        <pc:sldMkLst>
          <pc:docMk/>
          <pc:sldMk cId="3663317661" sldId="313"/>
        </pc:sldMkLst>
        <pc:spChg chg="mod">
          <ac:chgData name="Claire Theobald" userId="e5e96d6a-dffb-4be3-a7c9-5724c0a71d0d" providerId="ADAL" clId="{11255A5C-3995-4054-976D-0A9AD29C58F6}" dt="2021-06-07T10:20:41.003" v="86" actId="1076"/>
          <ac:spMkLst>
            <pc:docMk/>
            <pc:sldMk cId="3663317661" sldId="313"/>
            <ac:spMk id="3" creationId="{D0C16272-26E5-FF4F-807E-ADCA6790044D}"/>
          </ac:spMkLst>
        </pc:spChg>
        <pc:spChg chg="mod">
          <ac:chgData name="Claire Theobald" userId="e5e96d6a-dffb-4be3-a7c9-5724c0a71d0d" providerId="ADAL" clId="{11255A5C-3995-4054-976D-0A9AD29C58F6}" dt="2021-06-07T10:22:11.158" v="109" actId="20577"/>
          <ac:spMkLst>
            <pc:docMk/>
            <pc:sldMk cId="3663317661" sldId="313"/>
            <ac:spMk id="7" creationId="{6EED4E22-9A1D-455E-AE30-8FA7D2BA383C}"/>
          </ac:spMkLst>
        </pc:spChg>
        <pc:picChg chg="add mod">
          <ac:chgData name="Claire Theobald" userId="e5e96d6a-dffb-4be3-a7c9-5724c0a71d0d" providerId="ADAL" clId="{11255A5C-3995-4054-976D-0A9AD29C58F6}" dt="2021-06-07T10:20:52.499" v="89" actId="1076"/>
          <ac:picMkLst>
            <pc:docMk/>
            <pc:sldMk cId="3663317661" sldId="313"/>
            <ac:picMk id="6" creationId="{E8F42F58-DEDB-47C3-91BE-3A0BE7DA79A9}"/>
          </ac:picMkLst>
        </pc:picChg>
      </pc:sldChg>
      <pc:sldChg chg="addSp delSp modSp mod">
        <pc:chgData name="Claire Theobald" userId="e5e96d6a-dffb-4be3-a7c9-5724c0a71d0d" providerId="ADAL" clId="{11255A5C-3995-4054-976D-0A9AD29C58F6}" dt="2021-06-07T12:47:35.720" v="607" actId="1076"/>
        <pc:sldMkLst>
          <pc:docMk/>
          <pc:sldMk cId="622712218" sldId="314"/>
        </pc:sldMkLst>
        <pc:spChg chg="del">
          <ac:chgData name="Claire Theobald" userId="e5e96d6a-dffb-4be3-a7c9-5724c0a71d0d" providerId="ADAL" clId="{11255A5C-3995-4054-976D-0A9AD29C58F6}" dt="2021-06-07T10:29:02.353" v="141" actId="478"/>
          <ac:spMkLst>
            <pc:docMk/>
            <pc:sldMk cId="622712218" sldId="314"/>
            <ac:spMk id="3" creationId="{8CE69C3F-2376-4B5F-966F-26E583627A86}"/>
          </ac:spMkLst>
        </pc:spChg>
        <pc:spChg chg="add del mod">
          <ac:chgData name="Claire Theobald" userId="e5e96d6a-dffb-4be3-a7c9-5724c0a71d0d" providerId="ADAL" clId="{11255A5C-3995-4054-976D-0A9AD29C58F6}" dt="2021-06-07T12:14:12.020" v="405" actId="478"/>
          <ac:spMkLst>
            <pc:docMk/>
            <pc:sldMk cId="622712218" sldId="314"/>
            <ac:spMk id="34" creationId="{4E61FF1B-26C9-4C48-8405-7E8F64125FDC}"/>
          </ac:spMkLst>
        </pc:spChg>
        <pc:grpChg chg="del">
          <ac:chgData name="Claire Theobald" userId="e5e96d6a-dffb-4be3-a7c9-5724c0a71d0d" providerId="ADAL" clId="{11255A5C-3995-4054-976D-0A9AD29C58F6}" dt="2021-06-07T10:28:02.470" v="132" actId="478"/>
          <ac:grpSpMkLst>
            <pc:docMk/>
            <pc:sldMk cId="622712218" sldId="314"/>
            <ac:grpSpMk id="26" creationId="{EE801D47-CB91-4CFA-8CE9-DCD8F918055B}"/>
          </ac:grpSpMkLst>
        </pc:grpChg>
        <pc:picChg chg="add mod">
          <ac:chgData name="Claire Theobald" userId="e5e96d6a-dffb-4be3-a7c9-5724c0a71d0d" providerId="ADAL" clId="{11255A5C-3995-4054-976D-0A9AD29C58F6}" dt="2021-06-07T12:14:21.643" v="409" actId="1076"/>
          <ac:picMkLst>
            <pc:docMk/>
            <pc:sldMk cId="622712218" sldId="314"/>
            <ac:picMk id="5" creationId="{18EAC9E0-3020-4EB7-A1BA-3E779CE3C592}"/>
          </ac:picMkLst>
        </pc:picChg>
        <pc:picChg chg="del">
          <ac:chgData name="Claire Theobald" userId="e5e96d6a-dffb-4be3-a7c9-5724c0a71d0d" providerId="ADAL" clId="{11255A5C-3995-4054-976D-0A9AD29C58F6}" dt="2021-06-07T10:28:00.245" v="127" actId="478"/>
          <ac:picMkLst>
            <pc:docMk/>
            <pc:sldMk cId="622712218" sldId="314"/>
            <ac:picMk id="13" creationId="{1035333A-2448-441F-BEFF-BEBC9D5A7318}"/>
          </ac:picMkLst>
        </pc:picChg>
        <pc:picChg chg="del">
          <ac:chgData name="Claire Theobald" userId="e5e96d6a-dffb-4be3-a7c9-5724c0a71d0d" providerId="ADAL" clId="{11255A5C-3995-4054-976D-0A9AD29C58F6}" dt="2021-06-07T10:27:59.786" v="126" actId="478"/>
          <ac:picMkLst>
            <pc:docMk/>
            <pc:sldMk cId="622712218" sldId="314"/>
            <ac:picMk id="15" creationId="{19CBA3DF-FC2E-4D0C-98F2-55C62F3CFEDB}"/>
          </ac:picMkLst>
        </pc:picChg>
        <pc:picChg chg="del">
          <ac:chgData name="Claire Theobald" userId="e5e96d6a-dffb-4be3-a7c9-5724c0a71d0d" providerId="ADAL" clId="{11255A5C-3995-4054-976D-0A9AD29C58F6}" dt="2021-06-07T10:28:01.037" v="128" actId="478"/>
          <ac:picMkLst>
            <pc:docMk/>
            <pc:sldMk cId="622712218" sldId="314"/>
            <ac:picMk id="17" creationId="{07DF0219-19A9-46F4-9D60-7421F1EC5416}"/>
          </ac:picMkLst>
        </pc:picChg>
        <pc:picChg chg="del mod">
          <ac:chgData name="Claire Theobald" userId="e5e96d6a-dffb-4be3-a7c9-5724c0a71d0d" providerId="ADAL" clId="{11255A5C-3995-4054-976D-0A9AD29C58F6}" dt="2021-06-07T10:28:01.909" v="131" actId="478"/>
          <ac:picMkLst>
            <pc:docMk/>
            <pc:sldMk cId="622712218" sldId="314"/>
            <ac:picMk id="21" creationId="{423AB593-27E9-40ED-9C63-036E05EF42A1}"/>
          </ac:picMkLst>
        </pc:picChg>
        <pc:picChg chg="del">
          <ac:chgData name="Claire Theobald" userId="e5e96d6a-dffb-4be3-a7c9-5724c0a71d0d" providerId="ADAL" clId="{11255A5C-3995-4054-976D-0A9AD29C58F6}" dt="2021-06-07T10:28:01.407" v="129" actId="478"/>
          <ac:picMkLst>
            <pc:docMk/>
            <pc:sldMk cId="622712218" sldId="314"/>
            <ac:picMk id="25" creationId="{1BB99EF3-6F5D-4AD4-8B23-10DD0B4E63B3}"/>
          </ac:picMkLst>
        </pc:picChg>
        <pc:picChg chg="add mod">
          <ac:chgData name="Claire Theobald" userId="e5e96d6a-dffb-4be3-a7c9-5724c0a71d0d" providerId="ADAL" clId="{11255A5C-3995-4054-976D-0A9AD29C58F6}" dt="2021-06-07T12:14:15.043" v="407" actId="14100"/>
          <ac:picMkLst>
            <pc:docMk/>
            <pc:sldMk cId="622712218" sldId="314"/>
            <ac:picMk id="30" creationId="{9AD5561F-64B9-485F-90C5-EC29F832B985}"/>
          </ac:picMkLst>
        </pc:picChg>
        <pc:picChg chg="add mod">
          <ac:chgData name="Claire Theobald" userId="e5e96d6a-dffb-4be3-a7c9-5724c0a71d0d" providerId="ADAL" clId="{11255A5C-3995-4054-976D-0A9AD29C58F6}" dt="2021-06-07T12:47:35.720" v="607" actId="1076"/>
          <ac:picMkLst>
            <pc:docMk/>
            <pc:sldMk cId="622712218" sldId="314"/>
            <ac:picMk id="31" creationId="{9223897F-DAA3-488A-8326-521B55794E7C}"/>
          </ac:picMkLst>
        </pc:picChg>
        <pc:picChg chg="add mod">
          <ac:chgData name="Claire Theobald" userId="e5e96d6a-dffb-4be3-a7c9-5724c0a71d0d" providerId="ADAL" clId="{11255A5C-3995-4054-976D-0A9AD29C58F6}" dt="2021-06-07T12:14:18.905" v="408" actId="14100"/>
          <ac:picMkLst>
            <pc:docMk/>
            <pc:sldMk cId="622712218" sldId="314"/>
            <ac:picMk id="32" creationId="{6E9CBC73-CD0F-42D4-AD0A-20817B252BB7}"/>
          </ac:picMkLst>
        </pc:picChg>
        <pc:picChg chg="add del mod">
          <ac:chgData name="Claire Theobald" userId="e5e96d6a-dffb-4be3-a7c9-5724c0a71d0d" providerId="ADAL" clId="{11255A5C-3995-4054-976D-0A9AD29C58F6}" dt="2021-06-07T10:29:06.065" v="142" actId="478"/>
          <ac:picMkLst>
            <pc:docMk/>
            <pc:sldMk cId="622712218" sldId="314"/>
            <ac:picMk id="33" creationId="{2AA26E3E-DC22-4894-B530-4A9BB99836DF}"/>
          </ac:picMkLst>
        </pc:picChg>
      </pc:sldChg>
      <pc:sldChg chg="del">
        <pc:chgData name="Claire Theobald" userId="e5e96d6a-dffb-4be3-a7c9-5724c0a71d0d" providerId="ADAL" clId="{11255A5C-3995-4054-976D-0A9AD29C58F6}" dt="2021-06-07T11:16:16.184" v="242" actId="47"/>
        <pc:sldMkLst>
          <pc:docMk/>
          <pc:sldMk cId="232142166" sldId="315"/>
        </pc:sldMkLst>
      </pc:sldChg>
      <pc:sldChg chg="addSp delSp modSp mod ord">
        <pc:chgData name="Claire Theobald" userId="e5e96d6a-dffb-4be3-a7c9-5724c0a71d0d" providerId="ADAL" clId="{11255A5C-3995-4054-976D-0A9AD29C58F6}" dt="2021-06-07T12:20:21.002" v="461" actId="1076"/>
        <pc:sldMkLst>
          <pc:docMk/>
          <pc:sldMk cId="3161306043" sldId="315"/>
        </pc:sldMkLst>
        <pc:spChg chg="add del mod">
          <ac:chgData name="Claire Theobald" userId="e5e96d6a-dffb-4be3-a7c9-5724c0a71d0d" providerId="ADAL" clId="{11255A5C-3995-4054-976D-0A9AD29C58F6}" dt="2021-06-07T12:14:28.850" v="410" actId="478"/>
          <ac:spMkLst>
            <pc:docMk/>
            <pc:sldMk cId="3161306043" sldId="315"/>
            <ac:spMk id="7" creationId="{0CCB759B-0054-4C15-A390-B9B935BC5CA3}"/>
          </ac:spMkLst>
        </pc:spChg>
        <pc:picChg chg="add mod">
          <ac:chgData name="Claire Theobald" userId="e5e96d6a-dffb-4be3-a7c9-5724c0a71d0d" providerId="ADAL" clId="{11255A5C-3995-4054-976D-0A9AD29C58F6}" dt="2021-06-07T12:20:08.682" v="454" actId="1076"/>
          <ac:picMkLst>
            <pc:docMk/>
            <pc:sldMk cId="3161306043" sldId="315"/>
            <ac:picMk id="4" creationId="{CD3C2BE4-4B74-49DB-B496-BBDDE25EDFDE}"/>
          </ac:picMkLst>
        </pc:picChg>
        <pc:picChg chg="add del mod">
          <ac:chgData name="Claire Theobald" userId="e5e96d6a-dffb-4be3-a7c9-5724c0a71d0d" providerId="ADAL" clId="{11255A5C-3995-4054-976D-0A9AD29C58F6}" dt="2021-06-07T11:29:32.950" v="284" actId="478"/>
          <ac:picMkLst>
            <pc:docMk/>
            <pc:sldMk cId="3161306043" sldId="315"/>
            <ac:picMk id="6" creationId="{0713182C-8193-4B4B-BBAC-08E23D72736A}"/>
          </ac:picMkLst>
        </pc:picChg>
        <pc:picChg chg="add del mod modCrop">
          <ac:chgData name="Claire Theobald" userId="e5e96d6a-dffb-4be3-a7c9-5724c0a71d0d" providerId="ADAL" clId="{11255A5C-3995-4054-976D-0A9AD29C58F6}" dt="2021-06-07T12:15:16.568" v="416" actId="478"/>
          <ac:picMkLst>
            <pc:docMk/>
            <pc:sldMk cId="3161306043" sldId="315"/>
            <ac:picMk id="9" creationId="{EBEFCA10-95B5-4CBA-8BC0-2042BC471D52}"/>
          </ac:picMkLst>
        </pc:picChg>
        <pc:picChg chg="add mod modCrop">
          <ac:chgData name="Claire Theobald" userId="e5e96d6a-dffb-4be3-a7c9-5724c0a71d0d" providerId="ADAL" clId="{11255A5C-3995-4054-976D-0A9AD29C58F6}" dt="2021-06-07T12:16:56.338" v="424" actId="14100"/>
          <ac:picMkLst>
            <pc:docMk/>
            <pc:sldMk cId="3161306043" sldId="315"/>
            <ac:picMk id="11" creationId="{01B05B3B-E220-40C6-AAF9-5D6DB6FCE15A}"/>
          </ac:picMkLst>
        </pc:picChg>
        <pc:picChg chg="add del mod">
          <ac:chgData name="Claire Theobald" userId="e5e96d6a-dffb-4be3-a7c9-5724c0a71d0d" providerId="ADAL" clId="{11255A5C-3995-4054-976D-0A9AD29C58F6}" dt="2021-06-07T11:32:13.202" v="296" actId="478"/>
          <ac:picMkLst>
            <pc:docMk/>
            <pc:sldMk cId="3161306043" sldId="315"/>
            <ac:picMk id="15" creationId="{2E32B944-9C0E-4478-9978-1FC8815E82BF}"/>
          </ac:picMkLst>
        </pc:picChg>
        <pc:picChg chg="add mod">
          <ac:chgData name="Claire Theobald" userId="e5e96d6a-dffb-4be3-a7c9-5724c0a71d0d" providerId="ADAL" clId="{11255A5C-3995-4054-976D-0A9AD29C58F6}" dt="2021-06-07T12:20:19.652" v="460" actId="1076"/>
          <ac:picMkLst>
            <pc:docMk/>
            <pc:sldMk cId="3161306043" sldId="315"/>
            <ac:picMk id="17" creationId="{737F884F-D4A4-4300-A7D6-197EDE02054E}"/>
          </ac:picMkLst>
        </pc:picChg>
        <pc:picChg chg="add mod">
          <ac:chgData name="Claire Theobald" userId="e5e96d6a-dffb-4be3-a7c9-5724c0a71d0d" providerId="ADAL" clId="{11255A5C-3995-4054-976D-0A9AD29C58F6}" dt="2021-06-07T12:20:21.002" v="461" actId="1076"/>
          <ac:picMkLst>
            <pc:docMk/>
            <pc:sldMk cId="3161306043" sldId="315"/>
            <ac:picMk id="21" creationId="{50095EB6-F437-4AFF-B1BD-CD15B72CB10F}"/>
          </ac:picMkLst>
        </pc:picChg>
        <pc:picChg chg="add mod">
          <ac:chgData name="Claire Theobald" userId="e5e96d6a-dffb-4be3-a7c9-5724c0a71d0d" providerId="ADAL" clId="{11255A5C-3995-4054-976D-0A9AD29C58F6}" dt="2021-06-07T12:20:15.626" v="457" actId="1076"/>
          <ac:picMkLst>
            <pc:docMk/>
            <pc:sldMk cId="3161306043" sldId="315"/>
            <ac:picMk id="25" creationId="{846187C9-5C21-4BC4-BDD4-DF22D71D6A37}"/>
          </ac:picMkLst>
        </pc:picChg>
        <pc:picChg chg="add mod">
          <ac:chgData name="Claire Theobald" userId="e5e96d6a-dffb-4be3-a7c9-5724c0a71d0d" providerId="ADAL" clId="{11255A5C-3995-4054-976D-0A9AD29C58F6}" dt="2021-06-07T12:20:08.682" v="454" actId="1076"/>
          <ac:picMkLst>
            <pc:docMk/>
            <pc:sldMk cId="3161306043" sldId="315"/>
            <ac:picMk id="26" creationId="{E314CAA5-AE87-4DBC-BFC8-3537F0FA22AC}"/>
          </ac:picMkLst>
        </pc:picChg>
        <pc:picChg chg="add mod">
          <ac:chgData name="Claire Theobald" userId="e5e96d6a-dffb-4be3-a7c9-5724c0a71d0d" providerId="ADAL" clId="{11255A5C-3995-4054-976D-0A9AD29C58F6}" dt="2021-06-07T12:20:08.682" v="454" actId="1076"/>
          <ac:picMkLst>
            <pc:docMk/>
            <pc:sldMk cId="3161306043" sldId="315"/>
            <ac:picMk id="27" creationId="{6A996646-4C0B-43FB-A5CD-2A119AB7E763}"/>
          </ac:picMkLst>
        </pc:picChg>
        <pc:picChg chg="add mod">
          <ac:chgData name="Claire Theobald" userId="e5e96d6a-dffb-4be3-a7c9-5724c0a71d0d" providerId="ADAL" clId="{11255A5C-3995-4054-976D-0A9AD29C58F6}" dt="2021-06-07T12:20:08.682" v="454" actId="1076"/>
          <ac:picMkLst>
            <pc:docMk/>
            <pc:sldMk cId="3161306043" sldId="315"/>
            <ac:picMk id="28" creationId="{5598FD78-CC11-4A50-BEB2-DE14311C193A}"/>
          </ac:picMkLst>
        </pc:picChg>
        <pc:picChg chg="add mod">
          <ac:chgData name="Claire Theobald" userId="e5e96d6a-dffb-4be3-a7c9-5724c0a71d0d" providerId="ADAL" clId="{11255A5C-3995-4054-976D-0A9AD29C58F6}" dt="2021-06-07T12:20:08.682" v="454" actId="1076"/>
          <ac:picMkLst>
            <pc:docMk/>
            <pc:sldMk cId="3161306043" sldId="315"/>
            <ac:picMk id="29" creationId="{CAA1A8C5-9967-4924-8454-C52AE6725409}"/>
          </ac:picMkLst>
        </pc:picChg>
        <pc:picChg chg="del">
          <ac:chgData name="Claire Theobald" userId="e5e96d6a-dffb-4be3-a7c9-5724c0a71d0d" providerId="ADAL" clId="{11255A5C-3995-4054-976D-0A9AD29C58F6}" dt="2021-06-07T11:18:11.129" v="245" actId="478"/>
          <ac:picMkLst>
            <pc:docMk/>
            <pc:sldMk cId="3161306043" sldId="315"/>
            <ac:picMk id="30" creationId="{3116320B-4D7E-4489-834C-5B986057110F}"/>
          </ac:picMkLst>
        </pc:picChg>
        <pc:picChg chg="del">
          <ac:chgData name="Claire Theobald" userId="e5e96d6a-dffb-4be3-a7c9-5724c0a71d0d" providerId="ADAL" clId="{11255A5C-3995-4054-976D-0A9AD29C58F6}" dt="2021-06-07T11:18:11.823" v="246" actId="478"/>
          <ac:picMkLst>
            <pc:docMk/>
            <pc:sldMk cId="3161306043" sldId="315"/>
            <ac:picMk id="31" creationId="{F112F176-71A2-45B2-9E2B-9C106E54FBFA}"/>
          </ac:picMkLst>
        </pc:picChg>
        <pc:picChg chg="del">
          <ac:chgData name="Claire Theobald" userId="e5e96d6a-dffb-4be3-a7c9-5724c0a71d0d" providerId="ADAL" clId="{11255A5C-3995-4054-976D-0A9AD29C58F6}" dt="2021-06-07T11:18:12.617" v="247" actId="478"/>
          <ac:picMkLst>
            <pc:docMk/>
            <pc:sldMk cId="3161306043" sldId="315"/>
            <ac:picMk id="32" creationId="{F0734620-B68F-4986-AA3E-E7360563C1A7}"/>
          </ac:picMkLst>
        </pc:picChg>
      </pc:sldChg>
      <pc:sldChg chg="del">
        <pc:chgData name="Claire Theobald" userId="e5e96d6a-dffb-4be3-a7c9-5724c0a71d0d" providerId="ADAL" clId="{11255A5C-3995-4054-976D-0A9AD29C58F6}" dt="2021-06-07T11:25:49.422" v="263" actId="47"/>
        <pc:sldMkLst>
          <pc:docMk/>
          <pc:sldMk cId="3107799407" sldId="316"/>
        </pc:sldMkLst>
      </pc:sldChg>
      <pc:sldChg chg="modAnim">
        <pc:chgData name="Claire Theobald" userId="e5e96d6a-dffb-4be3-a7c9-5724c0a71d0d" providerId="ADAL" clId="{11255A5C-3995-4054-976D-0A9AD29C58F6}" dt="2021-06-09T07:43:48.704" v="786"/>
        <pc:sldMkLst>
          <pc:docMk/>
          <pc:sldMk cId="209027815" sldId="319"/>
        </pc:sldMkLst>
      </pc:sldChg>
      <pc:sldChg chg="delSp modSp mod delAnim">
        <pc:chgData name="Claire Theobald" userId="e5e96d6a-dffb-4be3-a7c9-5724c0a71d0d" providerId="ADAL" clId="{11255A5C-3995-4054-976D-0A9AD29C58F6}" dt="2021-06-09T07:39:15.486" v="781" actId="5793"/>
        <pc:sldMkLst>
          <pc:docMk/>
          <pc:sldMk cId="404047044" sldId="320"/>
        </pc:sldMkLst>
        <pc:spChg chg="mod">
          <ac:chgData name="Claire Theobald" userId="e5e96d6a-dffb-4be3-a7c9-5724c0a71d0d" providerId="ADAL" clId="{11255A5C-3995-4054-976D-0A9AD29C58F6}" dt="2021-06-09T07:39:15.486" v="781" actId="5793"/>
          <ac:spMkLst>
            <pc:docMk/>
            <pc:sldMk cId="404047044" sldId="320"/>
            <ac:spMk id="9" creationId="{3635D037-FB97-45C8-B051-C8139EA27126}"/>
          </ac:spMkLst>
        </pc:spChg>
        <pc:spChg chg="del">
          <ac:chgData name="Claire Theobald" userId="e5e96d6a-dffb-4be3-a7c9-5724c0a71d0d" providerId="ADAL" clId="{11255A5C-3995-4054-976D-0A9AD29C58F6}" dt="2021-06-09T07:34:37.361" v="617" actId="478"/>
          <ac:spMkLst>
            <pc:docMk/>
            <pc:sldMk cId="404047044" sldId="320"/>
            <ac:spMk id="10" creationId="{6C599CC3-3429-44CC-9B75-0BF530FD44F0}"/>
          </ac:spMkLst>
        </pc:spChg>
        <pc:picChg chg="del">
          <ac:chgData name="Claire Theobald" userId="e5e96d6a-dffb-4be3-a7c9-5724c0a71d0d" providerId="ADAL" clId="{11255A5C-3995-4054-976D-0A9AD29C58F6}" dt="2021-06-09T07:34:31.073" v="616" actId="478"/>
          <ac:picMkLst>
            <pc:docMk/>
            <pc:sldMk cId="404047044" sldId="320"/>
            <ac:picMk id="3" creationId="{23522E11-C650-4A87-9F3F-BB76FC07788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4682F-F51F-AB45-987C-E929843F021D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6FF4A-AB65-7D45-A481-EBCF32640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83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66FF4A-AB65-7D45-A481-EBCF326403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05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1C7F613-5B79-674E-8CAB-8F5D864B8D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043" y="3252721"/>
            <a:ext cx="12213536" cy="36052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E35266-84C1-5644-A21D-EEB4AE06D375}"/>
              </a:ext>
            </a:extLst>
          </p:cNvPr>
          <p:cNvSpPr txBox="1"/>
          <p:nvPr userDrawn="1"/>
        </p:nvSpPr>
        <p:spPr>
          <a:xfrm>
            <a:off x="9540240" y="6571139"/>
            <a:ext cx="25806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2021 | </a:t>
            </a:r>
            <a:r>
              <a:rPr lang="en-GB" sz="8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nutrition.org.uk</a:t>
            </a:r>
            <a:endParaRPr lang="en-GB" sz="8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dirty="0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3CBB80CD-7D10-D649-B898-1A94566AE7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50960" y="280400"/>
            <a:ext cx="2783840" cy="86995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7884971-042A-8842-A5FE-6AC434B5DC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0146" y="858911"/>
            <a:ext cx="8235927" cy="1739433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Title </a:t>
            </a:r>
            <a:br>
              <a:rPr lang="en-GB" dirty="0"/>
            </a:br>
            <a:r>
              <a:rPr lang="en-GB" dirty="0"/>
              <a:t>slide 1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AD69F52-471A-AF48-82FB-76FC62444E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0148" y="2871635"/>
            <a:ext cx="8235926" cy="55736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Sub-title, if needed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798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FBAE40"/>
          </p15:clr>
        </p15:guide>
        <p15:guide id="2" pos="32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04B40599-B26E-234A-B113-BE7AECCA87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62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90799"/>
            <a:ext cx="12192000" cy="643155"/>
          </a:xfrm>
        </p:spPr>
        <p:txBody>
          <a:bodyPr anchor="b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Divider: Pink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C3358C-CFBA-594F-9642-86C913598C4F}"/>
              </a:ext>
            </a:extLst>
          </p:cNvPr>
          <p:cNvSpPr txBox="1"/>
          <p:nvPr userDrawn="1"/>
        </p:nvSpPr>
        <p:spPr>
          <a:xfrm>
            <a:off x="132079" y="6553273"/>
            <a:ext cx="3271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British Nutrition Foundation 2021 | </a:t>
            </a:r>
            <a:r>
              <a:rPr lang="en-GB" sz="100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nutrition.org.uk</a:t>
            </a:r>
            <a:endParaRPr lang="en-GB" sz="1000" b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sz="1000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6603A102-005B-A642-8126-E5C93FF430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35486" y="6047718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0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29CB8AE5-F581-1548-82EF-6DEBC30236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t="4447"/>
          <a:stretch/>
        </p:blipFill>
        <p:spPr>
          <a:xfrm>
            <a:off x="0" y="0"/>
            <a:ext cx="12192000" cy="68703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FEAB991-7420-4B4E-9529-11ABD2338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1" y="703384"/>
            <a:ext cx="10589793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C598F20-CF77-594C-B8EF-91FDE3724D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1" y="1833280"/>
            <a:ext cx="10589794" cy="3892146"/>
          </a:xfrm>
        </p:spPr>
        <p:txBody>
          <a:bodyPr>
            <a:normAutofit/>
          </a:bodyPr>
          <a:lstStyle>
            <a:lvl1pPr marL="0" marR="0" indent="-11113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marL="0" marR="0" lvl="0" indent="-11113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marL="0" marR="0" lvl="0" indent="-11113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B09A7F-5ABE-5C48-ACCB-9C236D2232FE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2021 | </a:t>
            </a:r>
            <a:r>
              <a:rPr lang="en-GB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nutrition.org.uk</a:t>
            </a:r>
            <a:endParaRPr lang="en-GB" sz="10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dirty="0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CD8FC27C-19DF-F446-8A12-5E1D798FFD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64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29CB8AE5-F581-1548-82EF-6DEBC30236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t="4447"/>
          <a:stretch/>
        </p:blipFill>
        <p:spPr>
          <a:xfrm>
            <a:off x="-10159" y="-1"/>
            <a:ext cx="12192000" cy="68703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FEAB991-7420-4B4E-9529-11ABD2338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1" y="703384"/>
            <a:ext cx="10589793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C598F20-CF77-594C-B8EF-91FDE3724D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1" y="2262470"/>
            <a:ext cx="10589794" cy="3892146"/>
          </a:xfrm>
        </p:spPr>
        <p:txBody>
          <a:bodyPr>
            <a:normAutofit/>
          </a:bodyPr>
          <a:lstStyle>
            <a:lvl1pPr marL="0" marR="0" indent="-11113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marL="0" marR="0" lvl="0" indent="-11113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marL="0" marR="0" lvl="0" indent="-11113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97E3206-C3B6-1A44-AA3D-E2BC0EA729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8891" y="1640932"/>
            <a:ext cx="10589793" cy="375651"/>
          </a:xfrm>
        </p:spPr>
        <p:txBody>
          <a:bodyPr/>
          <a:lstStyle>
            <a:lvl1pPr marL="11113" indent="-11113">
              <a:buNone/>
              <a:tabLst/>
              <a:defRPr sz="2000" b="1"/>
            </a:lvl1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B09A7F-5ABE-5C48-ACCB-9C236D2232FE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2021 | </a:t>
            </a:r>
            <a:r>
              <a:rPr lang="en-GB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nutrition.org.uk</a:t>
            </a:r>
            <a:endParaRPr lang="en-GB" sz="10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dirty="0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CD8FC27C-19DF-F446-8A12-5E1D798FFD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35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DFA835BA-20C5-DA4B-8518-72E783AD0B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t="4447"/>
          <a:stretch/>
        </p:blipFill>
        <p:spPr>
          <a:xfrm>
            <a:off x="-10159" y="-1"/>
            <a:ext cx="12192000" cy="68703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FEAB991-7420-4B4E-9529-11ABD2338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01070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</a:t>
            </a:r>
            <a:endParaRPr lang="en-US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DACC9805-01DC-7F49-A819-B4690A2FA3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8892" y="1834018"/>
            <a:ext cx="4771444" cy="4285427"/>
          </a:xfrm>
        </p:spPr>
        <p:txBody>
          <a:bodyPr/>
          <a:lstStyle>
            <a:lvl1pPr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4E5D589-72E0-BD4A-9A78-F78AE9ABE9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27A242-6236-0341-B7C7-7CE47CB8EF63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2021 | </a:t>
            </a:r>
            <a:r>
              <a:rPr lang="en-GB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nutrition.org.uk</a:t>
            </a:r>
            <a:endParaRPr lang="en-GB" sz="10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dirty="0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FA27620-FB01-0149-B9D3-F57234CDF1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16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E0FEC7D7-9264-BA40-ADD8-F31B313999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t="4447"/>
          <a:stretch/>
        </p:blipFill>
        <p:spPr>
          <a:xfrm>
            <a:off x="0" y="0"/>
            <a:ext cx="12192000" cy="68703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FEAB991-7420-4B4E-9529-11ABD2338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</a:t>
            </a:r>
            <a:endParaRPr lang="en-US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DACC9805-01DC-7F49-A819-B4690A2FA3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70656" y="1834018"/>
            <a:ext cx="4771444" cy="4285427"/>
          </a:xfrm>
        </p:spPr>
        <p:txBody>
          <a:bodyPr/>
          <a:lstStyle>
            <a:lvl1pPr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4E5D589-72E0-BD4A-9A78-F78AE9ABE9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723995-8BFF-E840-BA7D-570C8FF42DE8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2021 | </a:t>
            </a:r>
            <a:r>
              <a:rPr lang="en-GB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nutrition.org.uk</a:t>
            </a:r>
            <a:endParaRPr lang="en-GB" sz="10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dirty="0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1C45D34-B6D0-5F49-9E27-5CA854B76A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25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+ image r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E0FEC7D7-9264-BA40-ADD8-F31B313999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t="4447"/>
          <a:stretch/>
        </p:blipFill>
        <p:spPr>
          <a:xfrm>
            <a:off x="0" y="0"/>
            <a:ext cx="12192000" cy="68703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FEAB991-7420-4B4E-9529-11ABD2338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</a:t>
            </a:r>
            <a:endParaRPr lang="en-US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DACC9805-01DC-7F49-A819-B4690A2FA3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70656" y="1879635"/>
            <a:ext cx="4771444" cy="3962365"/>
          </a:xfrm>
          <a:ln w="190500" cap="sq">
            <a:solidFill>
              <a:schemeClr val="accent1"/>
            </a:solidFill>
            <a:miter lim="800000"/>
          </a:ln>
        </p:spPr>
        <p:txBody>
          <a:bodyPr/>
          <a:lstStyle>
            <a:lvl1pPr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4E5D589-72E0-BD4A-9A78-F78AE9ABE9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0F710F-5606-7646-A322-512C2DF26FF5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2021 | </a:t>
            </a:r>
            <a:r>
              <a:rPr lang="en-GB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nutrition.org.uk</a:t>
            </a:r>
            <a:endParaRPr lang="en-GB" sz="10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dirty="0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C8F5FC17-0365-7844-9C68-88F0B600D5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77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content + image right gre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47FCD96-9DEF-DE43-BA7E-C3EA2FA521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t="4447"/>
          <a:stretch/>
        </p:blipFill>
        <p:spPr>
          <a:xfrm>
            <a:off x="0" y="0"/>
            <a:ext cx="12192000" cy="68703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FEAB991-7420-4B4E-9529-11ABD2338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</a:t>
            </a:r>
            <a:endParaRPr lang="en-US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DACC9805-01DC-7F49-A819-B4690A2FA3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70656" y="1905361"/>
            <a:ext cx="4771444" cy="3987439"/>
          </a:xfrm>
          <a:ln w="190500" cap="sq">
            <a:solidFill>
              <a:srgbClr val="F6F6F6"/>
            </a:solidFill>
            <a:miter lim="800000"/>
          </a:ln>
        </p:spPr>
        <p:txBody>
          <a:bodyPr/>
          <a:lstStyle>
            <a:lvl1pPr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4E5D589-72E0-BD4A-9A78-F78AE9ABE9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A68431-98DC-F74F-AD3C-93A76AF496B4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2021 | </a:t>
            </a:r>
            <a:r>
              <a:rPr lang="en-GB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nutrition.org.uk</a:t>
            </a:r>
            <a:endParaRPr lang="en-GB" sz="10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dirty="0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5124E91D-A653-B74B-BE48-879C965B26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04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ular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18FA1AB0-DE6E-8A41-BDC7-E4CBA48F7A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t="4447"/>
          <a:stretch/>
        </p:blipFill>
        <p:spPr>
          <a:xfrm>
            <a:off x="-10159" y="-1"/>
            <a:ext cx="12192000" cy="6870357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AD4FA7-47A2-A845-AFB6-2F5B7E4EFB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8482" y="1834018"/>
            <a:ext cx="4294064" cy="4285427"/>
          </a:xfrm>
          <a:custGeom>
            <a:avLst/>
            <a:gdLst>
              <a:gd name="connsiteX0" fmla="*/ 2147032 w 4294064"/>
              <a:gd name="connsiteY0" fmla="*/ 0 h 4285427"/>
              <a:gd name="connsiteX1" fmla="*/ 4294064 w 4294064"/>
              <a:gd name="connsiteY1" fmla="*/ 2147032 h 4285427"/>
              <a:gd name="connsiteX2" fmla="*/ 2366554 w 4294064"/>
              <a:gd name="connsiteY2" fmla="*/ 4282979 h 4285427"/>
              <a:gd name="connsiteX3" fmla="*/ 2318076 w 4294064"/>
              <a:gd name="connsiteY3" fmla="*/ 4285427 h 4285427"/>
              <a:gd name="connsiteX4" fmla="*/ 1975989 w 4294064"/>
              <a:gd name="connsiteY4" fmla="*/ 4285427 h 4285427"/>
              <a:gd name="connsiteX5" fmla="*/ 1927510 w 4294064"/>
              <a:gd name="connsiteY5" fmla="*/ 4282979 h 4285427"/>
              <a:gd name="connsiteX6" fmla="*/ 0 w 4294064"/>
              <a:gd name="connsiteY6" fmla="*/ 2147032 h 4285427"/>
              <a:gd name="connsiteX7" fmla="*/ 2147032 w 4294064"/>
              <a:gd name="connsiteY7" fmla="*/ 0 h 428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4064" h="4285427">
                <a:moveTo>
                  <a:pt x="2147032" y="0"/>
                </a:moveTo>
                <a:cubicBezTo>
                  <a:pt x="3332805" y="0"/>
                  <a:pt x="4294064" y="961259"/>
                  <a:pt x="4294064" y="2147032"/>
                </a:cubicBezTo>
                <a:cubicBezTo>
                  <a:pt x="4294064" y="3258694"/>
                  <a:pt x="3449207" y="4173030"/>
                  <a:pt x="2366554" y="4282979"/>
                </a:cubicBezTo>
                <a:lnTo>
                  <a:pt x="2318076" y="4285427"/>
                </a:lnTo>
                <a:lnTo>
                  <a:pt x="1975989" y="4285427"/>
                </a:lnTo>
                <a:lnTo>
                  <a:pt x="1927510" y="4282979"/>
                </a:lnTo>
                <a:cubicBezTo>
                  <a:pt x="844857" y="4173030"/>
                  <a:pt x="0" y="3258694"/>
                  <a:pt x="0" y="2147032"/>
                </a:cubicBezTo>
                <a:cubicBezTo>
                  <a:pt x="0" y="961259"/>
                  <a:pt x="961259" y="0"/>
                  <a:pt x="2147032" y="0"/>
                </a:cubicBezTo>
                <a:close/>
              </a:path>
            </a:pathLst>
          </a:custGeom>
          <a:ln w="190500">
            <a:noFill/>
          </a:ln>
        </p:spPr>
        <p:txBody>
          <a:bodyPr wrap="square">
            <a:noAutofit/>
          </a:bodyPr>
          <a:lstStyle>
            <a:lvl1pPr marL="11113" indent="-11113" algn="ctr">
              <a:buNone/>
              <a:tabLst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FA5C25-ADFE-0D4F-9B70-A516087F663B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2021 | </a:t>
            </a:r>
            <a:r>
              <a:rPr lang="en-GB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nutrition.org.uk</a:t>
            </a:r>
            <a:endParaRPr lang="en-GB" sz="10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dirty="0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94690D0-2C27-B64D-8701-E213B2041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9D611DF-85CD-6E49-B337-A5250CB1AF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D37E584-C520-4E4D-B02C-C269E530C1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1628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ircular pic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18FA1AB0-DE6E-8A41-BDC7-E4CBA48F7A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t="4447"/>
          <a:stretch/>
        </p:blipFill>
        <p:spPr>
          <a:xfrm>
            <a:off x="-10159" y="-1"/>
            <a:ext cx="12192000" cy="6870357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AD4FA7-47A2-A845-AFB6-2F5B7E4EFB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8482" y="1834018"/>
            <a:ext cx="4294064" cy="4285427"/>
          </a:xfrm>
          <a:custGeom>
            <a:avLst/>
            <a:gdLst>
              <a:gd name="connsiteX0" fmla="*/ 2147032 w 4294064"/>
              <a:gd name="connsiteY0" fmla="*/ 0 h 4285427"/>
              <a:gd name="connsiteX1" fmla="*/ 4294064 w 4294064"/>
              <a:gd name="connsiteY1" fmla="*/ 2147032 h 4285427"/>
              <a:gd name="connsiteX2" fmla="*/ 2366554 w 4294064"/>
              <a:gd name="connsiteY2" fmla="*/ 4282979 h 4285427"/>
              <a:gd name="connsiteX3" fmla="*/ 2318076 w 4294064"/>
              <a:gd name="connsiteY3" fmla="*/ 4285427 h 4285427"/>
              <a:gd name="connsiteX4" fmla="*/ 1975989 w 4294064"/>
              <a:gd name="connsiteY4" fmla="*/ 4285427 h 4285427"/>
              <a:gd name="connsiteX5" fmla="*/ 1927510 w 4294064"/>
              <a:gd name="connsiteY5" fmla="*/ 4282979 h 4285427"/>
              <a:gd name="connsiteX6" fmla="*/ 0 w 4294064"/>
              <a:gd name="connsiteY6" fmla="*/ 2147032 h 4285427"/>
              <a:gd name="connsiteX7" fmla="*/ 2147032 w 4294064"/>
              <a:gd name="connsiteY7" fmla="*/ 0 h 428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4064" h="4285427">
                <a:moveTo>
                  <a:pt x="2147032" y="0"/>
                </a:moveTo>
                <a:cubicBezTo>
                  <a:pt x="3332805" y="0"/>
                  <a:pt x="4294064" y="961259"/>
                  <a:pt x="4294064" y="2147032"/>
                </a:cubicBezTo>
                <a:cubicBezTo>
                  <a:pt x="4294064" y="3258694"/>
                  <a:pt x="3449207" y="4173030"/>
                  <a:pt x="2366554" y="4282979"/>
                </a:cubicBezTo>
                <a:lnTo>
                  <a:pt x="2318076" y="4285427"/>
                </a:lnTo>
                <a:lnTo>
                  <a:pt x="1975989" y="4285427"/>
                </a:lnTo>
                <a:lnTo>
                  <a:pt x="1927510" y="4282979"/>
                </a:lnTo>
                <a:cubicBezTo>
                  <a:pt x="844857" y="4173030"/>
                  <a:pt x="0" y="3258694"/>
                  <a:pt x="0" y="2147032"/>
                </a:cubicBezTo>
                <a:cubicBezTo>
                  <a:pt x="0" y="961259"/>
                  <a:pt x="961259" y="0"/>
                  <a:pt x="2147032" y="0"/>
                </a:cubicBezTo>
                <a:close/>
              </a:path>
            </a:pathLst>
          </a:custGeom>
          <a:ln w="190500">
            <a:solidFill>
              <a:schemeClr val="accent1"/>
            </a:solidFill>
          </a:ln>
        </p:spPr>
        <p:txBody>
          <a:bodyPr wrap="square">
            <a:noAutofit/>
          </a:bodyPr>
          <a:lstStyle>
            <a:lvl1pPr marL="11113" indent="-11113" algn="ctr">
              <a:buNone/>
              <a:tabLst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7BAF6F-BDE8-424A-BFCD-5AE8C7FCB1BB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2021 | </a:t>
            </a:r>
            <a:r>
              <a:rPr lang="en-GB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nutrition.org.uk</a:t>
            </a:r>
            <a:endParaRPr lang="en-GB" sz="10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dirty="0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8869670A-24AC-684F-A8D4-0038316B22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5C53BA8-D198-1F41-8A67-8D3E591EA5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494D0B1-5AAE-6C48-92C2-DB80568AFF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23502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rcular pic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AD4FA7-47A2-A845-AFB6-2F5B7E4EFB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88482" y="1834018"/>
            <a:ext cx="4294064" cy="4285427"/>
          </a:xfrm>
          <a:custGeom>
            <a:avLst/>
            <a:gdLst>
              <a:gd name="connsiteX0" fmla="*/ 2147032 w 4294064"/>
              <a:gd name="connsiteY0" fmla="*/ 0 h 4285427"/>
              <a:gd name="connsiteX1" fmla="*/ 4294064 w 4294064"/>
              <a:gd name="connsiteY1" fmla="*/ 2147032 h 4285427"/>
              <a:gd name="connsiteX2" fmla="*/ 2366554 w 4294064"/>
              <a:gd name="connsiteY2" fmla="*/ 4282979 h 4285427"/>
              <a:gd name="connsiteX3" fmla="*/ 2318076 w 4294064"/>
              <a:gd name="connsiteY3" fmla="*/ 4285427 h 4285427"/>
              <a:gd name="connsiteX4" fmla="*/ 1975989 w 4294064"/>
              <a:gd name="connsiteY4" fmla="*/ 4285427 h 4285427"/>
              <a:gd name="connsiteX5" fmla="*/ 1927510 w 4294064"/>
              <a:gd name="connsiteY5" fmla="*/ 4282979 h 4285427"/>
              <a:gd name="connsiteX6" fmla="*/ 0 w 4294064"/>
              <a:gd name="connsiteY6" fmla="*/ 2147032 h 4285427"/>
              <a:gd name="connsiteX7" fmla="*/ 2147032 w 4294064"/>
              <a:gd name="connsiteY7" fmla="*/ 0 h 428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4064" h="4285427">
                <a:moveTo>
                  <a:pt x="2147032" y="0"/>
                </a:moveTo>
                <a:cubicBezTo>
                  <a:pt x="3332805" y="0"/>
                  <a:pt x="4294064" y="961259"/>
                  <a:pt x="4294064" y="2147032"/>
                </a:cubicBezTo>
                <a:cubicBezTo>
                  <a:pt x="4294064" y="3258694"/>
                  <a:pt x="3449207" y="4173030"/>
                  <a:pt x="2366554" y="4282979"/>
                </a:cubicBezTo>
                <a:lnTo>
                  <a:pt x="2318076" y="4285427"/>
                </a:lnTo>
                <a:lnTo>
                  <a:pt x="1975989" y="4285427"/>
                </a:lnTo>
                <a:lnTo>
                  <a:pt x="1927510" y="4282979"/>
                </a:lnTo>
                <a:cubicBezTo>
                  <a:pt x="844857" y="4173030"/>
                  <a:pt x="0" y="3258694"/>
                  <a:pt x="0" y="2147032"/>
                </a:cubicBezTo>
                <a:cubicBezTo>
                  <a:pt x="0" y="961259"/>
                  <a:pt x="961259" y="0"/>
                  <a:pt x="2147032" y="0"/>
                </a:cubicBezTo>
                <a:close/>
              </a:path>
            </a:pathLst>
          </a:custGeom>
          <a:ln w="215900">
            <a:solidFill>
              <a:srgbClr val="F5F5F5"/>
            </a:solidFill>
          </a:ln>
        </p:spPr>
        <p:txBody>
          <a:bodyPr wrap="square">
            <a:noAutofit/>
          </a:bodyPr>
          <a:lstStyle>
            <a:lvl1pPr marL="11113" indent="-11113" algn="ctr">
              <a:buNone/>
              <a:tabLst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715D3D-5C55-EF45-8531-8B14A9750D09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2021 | </a:t>
            </a:r>
            <a:r>
              <a:rPr lang="en-GB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nutrition.org.uk</a:t>
            </a:r>
            <a:endParaRPr lang="en-GB" sz="10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dirty="0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2EA6210-B64A-0243-B2E4-6166391F74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82B3DA0-339D-3444-B01F-1174339284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EC9E70D-1379-3B4C-96FA-964C6C0666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3773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BC76CB4F-648F-CD48-B7D2-4F2F7BF1ED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t="4447"/>
          <a:stretch/>
        </p:blipFill>
        <p:spPr>
          <a:xfrm>
            <a:off x="0" y="-1"/>
            <a:ext cx="12192000" cy="6870357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64313CC4-3183-4549-8567-8ED92738F2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7339653" y="2035963"/>
            <a:ext cx="6864627" cy="28448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8810A1B-9991-D644-B0FB-D05D6A589A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0146" y="858911"/>
            <a:ext cx="8829420" cy="1739433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Title </a:t>
            </a:r>
            <a:br>
              <a:rPr lang="en-GB" dirty="0"/>
            </a:br>
            <a:r>
              <a:rPr lang="en-GB" dirty="0"/>
              <a:t>slide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3335796-8577-6A4F-8D57-F60569700A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0147" y="2871635"/>
            <a:ext cx="8829419" cy="106314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Sub-title, if needed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A3A49B-7239-384B-A3B0-8600CA8D6427}"/>
              </a:ext>
            </a:extLst>
          </p:cNvPr>
          <p:cNvSpPr txBox="1"/>
          <p:nvPr userDrawn="1"/>
        </p:nvSpPr>
        <p:spPr>
          <a:xfrm>
            <a:off x="9540240" y="6571139"/>
            <a:ext cx="25806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2021 | </a:t>
            </a:r>
            <a:r>
              <a:rPr lang="en-GB" sz="8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nutrition.org.uk</a:t>
            </a:r>
            <a:endParaRPr lang="en-GB" sz="8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dirty="0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761032D2-8F41-5A4F-94F0-4094E2786C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8160" y="5212026"/>
            <a:ext cx="3402048" cy="106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71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FBAE40"/>
          </p15:clr>
        </p15:guide>
        <p15:guide id="2" pos="325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rcular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F6FA56D-706C-8D4C-8422-725431357A2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69937" y="1938969"/>
            <a:ext cx="4341915" cy="4016524"/>
          </a:xfrm>
          <a:custGeom>
            <a:avLst/>
            <a:gdLst>
              <a:gd name="connsiteX0" fmla="*/ 2081674 w 4002710"/>
              <a:gd name="connsiteY0" fmla="*/ 3645586 h 3645586"/>
              <a:gd name="connsiteX1" fmla="*/ 2001355 w 4002710"/>
              <a:gd name="connsiteY1" fmla="*/ 3641738 h 3645586"/>
              <a:gd name="connsiteX2" fmla="*/ 1921036 w 4002710"/>
              <a:gd name="connsiteY2" fmla="*/ 3645586 h 3645586"/>
              <a:gd name="connsiteX3" fmla="*/ 0 w 4002710"/>
              <a:gd name="connsiteY3" fmla="*/ 3645586 h 3645586"/>
              <a:gd name="connsiteX4" fmla="*/ 0 w 4002710"/>
              <a:gd name="connsiteY4" fmla="*/ 1822793 h 3645586"/>
              <a:gd name="connsiteX5" fmla="*/ 1921036 w 4002710"/>
              <a:gd name="connsiteY5" fmla="*/ 0 h 3645586"/>
              <a:gd name="connsiteX6" fmla="*/ 2001355 w 4002710"/>
              <a:gd name="connsiteY6" fmla="*/ 3849 h 3645586"/>
              <a:gd name="connsiteX7" fmla="*/ 2081674 w 4002710"/>
              <a:gd name="connsiteY7" fmla="*/ 0 h 3645586"/>
              <a:gd name="connsiteX8" fmla="*/ 4002710 w 4002710"/>
              <a:gd name="connsiteY8" fmla="*/ 0 h 3645586"/>
              <a:gd name="connsiteX9" fmla="*/ 4002710 w 4002710"/>
              <a:gd name="connsiteY9" fmla="*/ 1822793 h 3645586"/>
              <a:gd name="connsiteX10" fmla="*/ 2081674 w 4002710"/>
              <a:gd name="connsiteY10" fmla="*/ 3645586 h 364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02710" h="3645586">
                <a:moveTo>
                  <a:pt x="2081674" y="3645586"/>
                </a:moveTo>
                <a:lnTo>
                  <a:pt x="2001355" y="3641738"/>
                </a:lnTo>
                <a:lnTo>
                  <a:pt x="1921036" y="3645586"/>
                </a:lnTo>
                <a:lnTo>
                  <a:pt x="0" y="3645586"/>
                </a:lnTo>
                <a:lnTo>
                  <a:pt x="0" y="1822793"/>
                </a:lnTo>
                <a:cubicBezTo>
                  <a:pt x="0" y="816092"/>
                  <a:pt x="860077" y="0"/>
                  <a:pt x="1921036" y="0"/>
                </a:cubicBezTo>
                <a:lnTo>
                  <a:pt x="2001355" y="3849"/>
                </a:lnTo>
                <a:lnTo>
                  <a:pt x="2081674" y="0"/>
                </a:lnTo>
                <a:lnTo>
                  <a:pt x="4002710" y="0"/>
                </a:lnTo>
                <a:lnTo>
                  <a:pt x="4002710" y="1822793"/>
                </a:lnTo>
                <a:cubicBezTo>
                  <a:pt x="4002710" y="2829494"/>
                  <a:pt x="3142633" y="3645586"/>
                  <a:pt x="2081674" y="3645586"/>
                </a:cubicBezTo>
                <a:close/>
              </a:path>
            </a:pathLst>
          </a:custGeom>
          <a:ln w="0">
            <a:solidFill>
              <a:srgbClr val="F5F5F5"/>
            </a:solidFill>
            <a:miter lim="800000"/>
          </a:ln>
        </p:spPr>
        <p:txBody>
          <a:bodyPr wrap="square">
            <a:noAutofit/>
          </a:bodyPr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F02296-880B-F147-8804-3CB6DE81CA6A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2021 | </a:t>
            </a:r>
            <a:r>
              <a:rPr lang="en-GB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nutrition.org.uk</a:t>
            </a:r>
            <a:endParaRPr lang="en-GB" sz="10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dirty="0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EA46E459-BF6B-5744-8FF0-44226A143D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8B08707-7DF8-1A48-8400-1670F60A83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B3632B6-CF32-0F40-8DF7-CF2D1667CE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44108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ircular pic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18FA1AB0-DE6E-8A41-BDC7-E4CBA48F7A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t="4447"/>
          <a:stretch/>
        </p:blipFill>
        <p:spPr>
          <a:xfrm>
            <a:off x="-10159" y="-1"/>
            <a:ext cx="12192000" cy="6870357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08E9F13-4186-1441-99B0-F05129A3EE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69937" y="1938969"/>
            <a:ext cx="4341915" cy="4016524"/>
          </a:xfrm>
          <a:custGeom>
            <a:avLst/>
            <a:gdLst>
              <a:gd name="connsiteX0" fmla="*/ 2081674 w 4002710"/>
              <a:gd name="connsiteY0" fmla="*/ 3645586 h 3645586"/>
              <a:gd name="connsiteX1" fmla="*/ 2001355 w 4002710"/>
              <a:gd name="connsiteY1" fmla="*/ 3641738 h 3645586"/>
              <a:gd name="connsiteX2" fmla="*/ 1921036 w 4002710"/>
              <a:gd name="connsiteY2" fmla="*/ 3645586 h 3645586"/>
              <a:gd name="connsiteX3" fmla="*/ 0 w 4002710"/>
              <a:gd name="connsiteY3" fmla="*/ 3645586 h 3645586"/>
              <a:gd name="connsiteX4" fmla="*/ 0 w 4002710"/>
              <a:gd name="connsiteY4" fmla="*/ 1822793 h 3645586"/>
              <a:gd name="connsiteX5" fmla="*/ 1921036 w 4002710"/>
              <a:gd name="connsiteY5" fmla="*/ 0 h 3645586"/>
              <a:gd name="connsiteX6" fmla="*/ 2001355 w 4002710"/>
              <a:gd name="connsiteY6" fmla="*/ 3849 h 3645586"/>
              <a:gd name="connsiteX7" fmla="*/ 2081674 w 4002710"/>
              <a:gd name="connsiteY7" fmla="*/ 0 h 3645586"/>
              <a:gd name="connsiteX8" fmla="*/ 4002710 w 4002710"/>
              <a:gd name="connsiteY8" fmla="*/ 0 h 3645586"/>
              <a:gd name="connsiteX9" fmla="*/ 4002710 w 4002710"/>
              <a:gd name="connsiteY9" fmla="*/ 1822793 h 3645586"/>
              <a:gd name="connsiteX10" fmla="*/ 2081674 w 4002710"/>
              <a:gd name="connsiteY10" fmla="*/ 3645586 h 364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02710" h="3645586">
                <a:moveTo>
                  <a:pt x="2081674" y="3645586"/>
                </a:moveTo>
                <a:lnTo>
                  <a:pt x="2001355" y="3641738"/>
                </a:lnTo>
                <a:lnTo>
                  <a:pt x="1921036" y="3645586"/>
                </a:lnTo>
                <a:lnTo>
                  <a:pt x="0" y="3645586"/>
                </a:lnTo>
                <a:lnTo>
                  <a:pt x="0" y="1822793"/>
                </a:lnTo>
                <a:cubicBezTo>
                  <a:pt x="0" y="816092"/>
                  <a:pt x="860077" y="0"/>
                  <a:pt x="1921036" y="0"/>
                </a:cubicBezTo>
                <a:lnTo>
                  <a:pt x="2001355" y="3849"/>
                </a:lnTo>
                <a:lnTo>
                  <a:pt x="2081674" y="0"/>
                </a:lnTo>
                <a:lnTo>
                  <a:pt x="4002710" y="0"/>
                </a:lnTo>
                <a:lnTo>
                  <a:pt x="4002710" y="1822793"/>
                </a:lnTo>
                <a:cubicBezTo>
                  <a:pt x="4002710" y="2829494"/>
                  <a:pt x="3142633" y="3645586"/>
                  <a:pt x="2081674" y="3645586"/>
                </a:cubicBezTo>
                <a:close/>
              </a:path>
            </a:pathLst>
          </a:custGeom>
          <a:ln w="215900">
            <a:solidFill>
              <a:srgbClr val="53B058"/>
            </a:solidFill>
            <a:miter lim="800000"/>
          </a:ln>
        </p:spPr>
        <p:txBody>
          <a:bodyPr wrap="square">
            <a:noAutofit/>
          </a:bodyPr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97FF6A-0F69-F94B-B2C1-43C897CABE2C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2021 | </a:t>
            </a:r>
            <a:r>
              <a:rPr lang="en-GB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nutrition.org.uk</a:t>
            </a:r>
            <a:endParaRPr lang="en-GB" sz="10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dirty="0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DEB4DBCE-B832-8D48-BC29-7252E4F026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9B326CD-D89D-1F42-A6FE-E73612278C5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4FB47E8-4F76-9E44-A277-AAA9A141F0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31014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ircular pic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2FC776B-FB98-664E-8161-25A520752A7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69937" y="1938969"/>
            <a:ext cx="4341915" cy="4016524"/>
          </a:xfrm>
          <a:custGeom>
            <a:avLst/>
            <a:gdLst>
              <a:gd name="connsiteX0" fmla="*/ 2081674 w 4002710"/>
              <a:gd name="connsiteY0" fmla="*/ 3645586 h 3645586"/>
              <a:gd name="connsiteX1" fmla="*/ 2001355 w 4002710"/>
              <a:gd name="connsiteY1" fmla="*/ 3641738 h 3645586"/>
              <a:gd name="connsiteX2" fmla="*/ 1921036 w 4002710"/>
              <a:gd name="connsiteY2" fmla="*/ 3645586 h 3645586"/>
              <a:gd name="connsiteX3" fmla="*/ 0 w 4002710"/>
              <a:gd name="connsiteY3" fmla="*/ 3645586 h 3645586"/>
              <a:gd name="connsiteX4" fmla="*/ 0 w 4002710"/>
              <a:gd name="connsiteY4" fmla="*/ 1822793 h 3645586"/>
              <a:gd name="connsiteX5" fmla="*/ 1921036 w 4002710"/>
              <a:gd name="connsiteY5" fmla="*/ 0 h 3645586"/>
              <a:gd name="connsiteX6" fmla="*/ 2001355 w 4002710"/>
              <a:gd name="connsiteY6" fmla="*/ 3849 h 3645586"/>
              <a:gd name="connsiteX7" fmla="*/ 2081674 w 4002710"/>
              <a:gd name="connsiteY7" fmla="*/ 0 h 3645586"/>
              <a:gd name="connsiteX8" fmla="*/ 4002710 w 4002710"/>
              <a:gd name="connsiteY8" fmla="*/ 0 h 3645586"/>
              <a:gd name="connsiteX9" fmla="*/ 4002710 w 4002710"/>
              <a:gd name="connsiteY9" fmla="*/ 1822793 h 3645586"/>
              <a:gd name="connsiteX10" fmla="*/ 2081674 w 4002710"/>
              <a:gd name="connsiteY10" fmla="*/ 3645586 h 3645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02710" h="3645586">
                <a:moveTo>
                  <a:pt x="2081674" y="3645586"/>
                </a:moveTo>
                <a:lnTo>
                  <a:pt x="2001355" y="3641738"/>
                </a:lnTo>
                <a:lnTo>
                  <a:pt x="1921036" y="3645586"/>
                </a:lnTo>
                <a:lnTo>
                  <a:pt x="0" y="3645586"/>
                </a:lnTo>
                <a:lnTo>
                  <a:pt x="0" y="1822793"/>
                </a:lnTo>
                <a:cubicBezTo>
                  <a:pt x="0" y="816092"/>
                  <a:pt x="860077" y="0"/>
                  <a:pt x="1921036" y="0"/>
                </a:cubicBezTo>
                <a:lnTo>
                  <a:pt x="2001355" y="3849"/>
                </a:lnTo>
                <a:lnTo>
                  <a:pt x="2081674" y="0"/>
                </a:lnTo>
                <a:lnTo>
                  <a:pt x="4002710" y="0"/>
                </a:lnTo>
                <a:lnTo>
                  <a:pt x="4002710" y="1822793"/>
                </a:lnTo>
                <a:cubicBezTo>
                  <a:pt x="4002710" y="2829494"/>
                  <a:pt x="3142633" y="3645586"/>
                  <a:pt x="2081674" y="3645586"/>
                </a:cubicBezTo>
                <a:close/>
              </a:path>
            </a:pathLst>
          </a:custGeom>
          <a:ln w="215900">
            <a:solidFill>
              <a:srgbClr val="F5F5F5"/>
            </a:solidFill>
            <a:miter lim="800000"/>
          </a:ln>
        </p:spPr>
        <p:txBody>
          <a:bodyPr wrap="square">
            <a:noAutofit/>
          </a:bodyPr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A7B9A1-7C66-864F-89E8-C6ADB63E1A29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2021 | </a:t>
            </a:r>
            <a:r>
              <a:rPr lang="en-GB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nutrition.org.uk</a:t>
            </a:r>
            <a:endParaRPr lang="en-GB" sz="10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dirty="0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2D6DCD96-2F61-5F46-B2C3-4ECD1ECE01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B73CA2F-4623-4D4B-A47D-FF9678A7F1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728EC04-FB54-D045-B426-EEE6223048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1834018"/>
            <a:ext cx="5113962" cy="4320598"/>
          </a:xfrm>
        </p:spPr>
        <p:txBody>
          <a:bodyPr>
            <a:normAutofit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pPr marL="11113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139188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6CB4C33-DED6-0041-ABA7-C287261569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t="4447"/>
          <a:stretch/>
        </p:blipFill>
        <p:spPr>
          <a:xfrm>
            <a:off x="17913" y="0"/>
            <a:ext cx="12192000" cy="6870357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8C00819-1863-6940-A124-E327526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2" y="2563125"/>
            <a:ext cx="4969058" cy="3665397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12700" indent="211138">
              <a:tabLst/>
              <a:defRPr/>
            </a:lvl2pPr>
            <a:lvl3pPr marL="250825" indent="-250825">
              <a:tabLst/>
              <a:defRPr/>
            </a:lvl3pPr>
          </a:lstStyle>
          <a:p>
            <a:pPr lvl="0"/>
            <a:r>
              <a:rPr lang="en-US" dirty="0"/>
              <a:t>Bullet point 1</a:t>
            </a:r>
          </a:p>
          <a:p>
            <a:pPr lvl="0"/>
            <a:r>
              <a:rPr lang="en-US" dirty="0"/>
              <a:t>Bullet point 2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3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BB5041-5687-9144-842B-22626597F7F1}"/>
              </a:ext>
            </a:extLst>
          </p:cNvPr>
          <p:cNvCxnSpPr/>
          <p:nvPr userDrawn="1"/>
        </p:nvCxnSpPr>
        <p:spPr>
          <a:xfrm>
            <a:off x="6122502" y="2563124"/>
            <a:ext cx="0" cy="36653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B16F0E1-97B4-594E-9C49-8B7B22F185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892" y="1796338"/>
            <a:ext cx="10727572" cy="375651"/>
          </a:xfrm>
        </p:spPr>
        <p:txBody>
          <a:bodyPr/>
          <a:lstStyle>
            <a:lvl1pPr marL="11113" indent="-11113">
              <a:buNone/>
              <a:tabLst/>
              <a:defRPr sz="2000" b="1"/>
            </a:lvl1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3A390E3-140E-E547-9E8B-4D9B3D18BD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400" y="2575206"/>
            <a:ext cx="5027062" cy="3665397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12700" indent="211138">
              <a:tabLst/>
              <a:defRPr/>
            </a:lvl2pPr>
            <a:lvl3pPr marL="250825" indent="-250825">
              <a:tabLst/>
              <a:defRPr/>
            </a:lvl3pPr>
          </a:lstStyle>
          <a:p>
            <a:pPr lvl="0"/>
            <a:r>
              <a:rPr lang="en-US" dirty="0"/>
              <a:t>Bullet point 1</a:t>
            </a:r>
          </a:p>
          <a:p>
            <a:pPr lvl="0"/>
            <a:r>
              <a:rPr lang="en-US" dirty="0"/>
              <a:t>Bullet point 2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3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267F82-1D76-804E-973A-8BD5C66E480F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2021 | </a:t>
            </a:r>
            <a:r>
              <a:rPr lang="en-GB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nutrition.org.uk</a:t>
            </a:r>
            <a:endParaRPr lang="en-GB" sz="10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dirty="0"/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75FED602-3608-C440-81BC-8A58012E92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7E5CF72D-FEFF-9545-B378-3B5DC80864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07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919DBBC8-A3C9-A74F-BB81-8A62310F9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t="4447"/>
          <a:stretch/>
        </p:blipFill>
        <p:spPr>
          <a:xfrm>
            <a:off x="0" y="0"/>
            <a:ext cx="12192000" cy="687035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3F634-82E2-4B47-98BE-CD0967D974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827" y="2563125"/>
            <a:ext cx="3093312" cy="3665397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12700" indent="211138">
              <a:tabLst/>
              <a:defRPr/>
            </a:lvl2pPr>
            <a:lvl3pPr marL="250825" indent="-250825">
              <a:tabLst/>
              <a:defRPr/>
            </a:lvl3pPr>
          </a:lstStyle>
          <a:p>
            <a:pPr lvl="0"/>
            <a:r>
              <a:rPr lang="en-US" dirty="0"/>
              <a:t>Bullet point 1</a:t>
            </a:r>
          </a:p>
          <a:p>
            <a:pPr lvl="0"/>
            <a:r>
              <a:rPr lang="en-US" dirty="0"/>
              <a:t>Bullet point 2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3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856031A-581E-C943-808C-901EA96AC8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7405" y="2563125"/>
            <a:ext cx="3145251" cy="3665397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12700" indent="211138">
              <a:tabLst/>
              <a:defRPr/>
            </a:lvl2pPr>
            <a:lvl3pPr marL="250825" indent="-250825">
              <a:tabLst/>
              <a:defRPr/>
            </a:lvl3pPr>
          </a:lstStyle>
          <a:p>
            <a:pPr lvl="0"/>
            <a:r>
              <a:rPr lang="en-US" dirty="0"/>
              <a:t>Bullet point 1</a:t>
            </a:r>
          </a:p>
          <a:p>
            <a:pPr lvl="0"/>
            <a:r>
              <a:rPr lang="en-US" dirty="0"/>
              <a:t>Bullet point 2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3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1FD0595-D54C-E24E-A8CB-E3E68A7946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3922" y="2563124"/>
            <a:ext cx="3145251" cy="3665397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12700" indent="211138">
              <a:tabLst/>
              <a:defRPr/>
            </a:lvl2pPr>
            <a:lvl3pPr marL="250825" indent="-250825">
              <a:tabLst/>
              <a:defRPr/>
            </a:lvl3pPr>
          </a:lstStyle>
          <a:p>
            <a:pPr lvl="0"/>
            <a:r>
              <a:rPr lang="en-US" dirty="0"/>
              <a:t>Bullet point 1</a:t>
            </a:r>
          </a:p>
          <a:p>
            <a:pPr lvl="0"/>
            <a:r>
              <a:rPr lang="en-US" dirty="0"/>
              <a:t>Bullet point 2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point 3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489203-48C7-F54C-8920-EA20CDF631BF}"/>
              </a:ext>
            </a:extLst>
          </p:cNvPr>
          <p:cNvCxnSpPr/>
          <p:nvPr userDrawn="1"/>
        </p:nvCxnSpPr>
        <p:spPr>
          <a:xfrm>
            <a:off x="4174434" y="2563124"/>
            <a:ext cx="0" cy="36653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AF4720-9450-BD4A-A2D6-2D17BE596D7C}"/>
              </a:ext>
            </a:extLst>
          </p:cNvPr>
          <p:cNvCxnSpPr/>
          <p:nvPr userDrawn="1"/>
        </p:nvCxnSpPr>
        <p:spPr>
          <a:xfrm>
            <a:off x="7931425" y="2563123"/>
            <a:ext cx="0" cy="36653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5BDEDA3-9C0B-2D41-BD95-C8EAC73CB0CE}"/>
              </a:ext>
            </a:extLst>
          </p:cNvPr>
          <p:cNvSpPr txBox="1"/>
          <p:nvPr userDrawn="1"/>
        </p:nvSpPr>
        <p:spPr>
          <a:xfrm>
            <a:off x="132079" y="6553273"/>
            <a:ext cx="349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2021 | </a:t>
            </a:r>
            <a:r>
              <a:rPr lang="en-GB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nutrition.org.uk</a:t>
            </a:r>
            <a:endParaRPr lang="en-GB" sz="10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dirty="0"/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E738B259-EB2F-7244-9170-5F932993E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69AF931A-9886-1042-B92F-216BAF6998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892" y="1796338"/>
            <a:ext cx="10727572" cy="375651"/>
          </a:xfrm>
        </p:spPr>
        <p:txBody>
          <a:bodyPr/>
          <a:lstStyle>
            <a:lvl1pPr marL="11113" indent="-11113">
              <a:buNone/>
              <a:tabLst/>
              <a:defRPr sz="2000" b="1"/>
            </a:lvl1pPr>
          </a:lstStyle>
          <a:p>
            <a:pPr lvl="0"/>
            <a:r>
              <a:rPr lang="en-GB" dirty="0"/>
              <a:t>Subhead</a:t>
            </a:r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926E213-08BB-664B-B1AE-978F00DD8A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8892" y="703384"/>
            <a:ext cx="10433208" cy="691661"/>
          </a:xfrm>
        </p:spPr>
        <p:txBody>
          <a:bodyPr anchor="b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299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555449"/>
            <a:ext cx="12213536" cy="8720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1C7F613-5B79-674E-8CAB-8F5D864B8D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043" y="3252721"/>
            <a:ext cx="12213536" cy="36052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E94BFF-B5AB-E943-9CFC-F78F07288D42}"/>
              </a:ext>
            </a:extLst>
          </p:cNvPr>
          <p:cNvSpPr txBox="1"/>
          <p:nvPr userDrawn="1"/>
        </p:nvSpPr>
        <p:spPr>
          <a:xfrm>
            <a:off x="9530079" y="6553273"/>
            <a:ext cx="25603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2021 | </a:t>
            </a:r>
            <a:r>
              <a:rPr lang="en-GB" sz="8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nutrition.org.uk</a:t>
            </a:r>
            <a:endParaRPr lang="en-GB" sz="8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B6489C5-A1D5-854E-A4C3-7C65D5414A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73398" y="237797"/>
            <a:ext cx="492443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90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EBA110A-BAEB-0141-973A-FEA95AAEC7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t="4447"/>
          <a:stretch/>
        </p:blipFill>
        <p:spPr>
          <a:xfrm>
            <a:off x="-10159" y="-1"/>
            <a:ext cx="12192000" cy="68703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56937"/>
            <a:ext cx="12213536" cy="872063"/>
          </a:xfrm>
        </p:spPr>
        <p:txBody>
          <a:bodyPr anchor="b"/>
          <a:lstStyle>
            <a:lvl1pPr algn="ctr">
              <a:defRPr sz="6000">
                <a:solidFill>
                  <a:srgbClr val="53B058"/>
                </a:solidFill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FE22AF-0330-2E42-9C9B-80BD71BF264F}"/>
              </a:ext>
            </a:extLst>
          </p:cNvPr>
          <p:cNvSpPr txBox="1"/>
          <p:nvPr userDrawn="1"/>
        </p:nvSpPr>
        <p:spPr>
          <a:xfrm>
            <a:off x="132079" y="6553273"/>
            <a:ext cx="25603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2021 | </a:t>
            </a:r>
            <a:r>
              <a:rPr lang="en-GB" sz="8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nutrition.org.uk</a:t>
            </a:r>
            <a:endParaRPr lang="en-GB" sz="8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E40DADFA-8F30-C641-B0C6-AE73CFAC37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59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A66A6321-CBAF-2A40-8801-01BE35D3A9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9010" y="-332154"/>
            <a:ext cx="12192000" cy="71901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424188-BEB1-9E4C-8C10-2E7F33C47095}"/>
              </a:ext>
            </a:extLst>
          </p:cNvPr>
          <p:cNvSpPr txBox="1"/>
          <p:nvPr userDrawn="1"/>
        </p:nvSpPr>
        <p:spPr>
          <a:xfrm>
            <a:off x="132079" y="6553273"/>
            <a:ext cx="25603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2021 | </a:t>
            </a:r>
            <a:r>
              <a:rPr lang="en-GB" sz="8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nutrition.org.uk</a:t>
            </a:r>
            <a:endParaRPr lang="en-GB" sz="8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dirty="0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18ACBB8-3624-6048-8969-2D44ADD00A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843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037999-8E9D-CB42-AFEF-527263847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64A9D-E9B5-7A42-A727-3F19B36C0956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358F46-BC37-4F4E-861D-6428C6E41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87616-CD83-D745-AF7C-66B5A3E7A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97D5-0B3E-114F-A06B-FEADF0846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59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98D0707-8F8F-B146-8C52-B561FD0917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29012"/>
          <a:stretch/>
        </p:blipFill>
        <p:spPr>
          <a:xfrm>
            <a:off x="4053840" y="-40640"/>
            <a:ext cx="8138160" cy="68856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0146" y="848751"/>
            <a:ext cx="10025934" cy="1739433"/>
          </a:xfrm>
        </p:spPr>
        <p:txBody>
          <a:bodyPr anchor="b"/>
          <a:lstStyle>
            <a:lvl1pPr algn="l">
              <a:defRPr sz="6000">
                <a:solidFill>
                  <a:srgbClr val="53B058"/>
                </a:solidFill>
              </a:defRPr>
            </a:lvl1pPr>
          </a:lstStyle>
          <a:p>
            <a:r>
              <a:rPr lang="en-GB" dirty="0"/>
              <a:t>Title </a:t>
            </a:r>
            <a:br>
              <a:rPr lang="en-GB" dirty="0"/>
            </a:br>
            <a:r>
              <a:rPr lang="en-GB" dirty="0"/>
              <a:t>slide 3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85A77F-4613-6A49-889D-044A5256C18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0147" y="2861475"/>
            <a:ext cx="10025933" cy="106314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Sub-title, if needed </a:t>
            </a:r>
            <a:endParaRPr lang="en-US" dirty="0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3DBE9F0C-B0C1-364F-9445-D831842771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8160" y="5212026"/>
            <a:ext cx="3402048" cy="10631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301A21-E7B2-3447-BA9B-2E25416FEAE5}"/>
              </a:ext>
            </a:extLst>
          </p:cNvPr>
          <p:cNvSpPr txBox="1"/>
          <p:nvPr userDrawn="1"/>
        </p:nvSpPr>
        <p:spPr>
          <a:xfrm>
            <a:off x="9540240" y="6571139"/>
            <a:ext cx="25806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2021 | </a:t>
            </a:r>
            <a:r>
              <a:rPr lang="en-GB" sz="8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nutrition.org.uk</a:t>
            </a:r>
            <a:endParaRPr lang="en-GB" sz="8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51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FBAE40"/>
          </p15:clr>
        </p15:guide>
        <p15:guide id="2" pos="32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31552112-1EDA-1348-9A06-E85F696280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t="4447"/>
          <a:stretch/>
        </p:blipFill>
        <p:spPr>
          <a:xfrm>
            <a:off x="-10159" y="-1"/>
            <a:ext cx="12192000" cy="68703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90799"/>
            <a:ext cx="12192000" cy="643155"/>
          </a:xfrm>
        </p:spPr>
        <p:txBody>
          <a:bodyPr anchor="b"/>
          <a:lstStyle>
            <a:lvl1pPr algn="ctr">
              <a:defRPr sz="4000">
                <a:solidFill>
                  <a:srgbClr val="53B058"/>
                </a:solidFill>
              </a:defRPr>
            </a:lvl1pPr>
          </a:lstStyle>
          <a:p>
            <a:r>
              <a:rPr lang="en-GB" dirty="0"/>
              <a:t>Section Divider: Plain</a:t>
            </a:r>
            <a:endParaRPr lang="en-US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8F4F6C8F-7E06-2345-BC0E-0D391D5C91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7710" y="6057546"/>
            <a:ext cx="643155" cy="6431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5750F5-B00C-4841-AA7D-EE297926A599}"/>
              </a:ext>
            </a:extLst>
          </p:cNvPr>
          <p:cNvSpPr txBox="1"/>
          <p:nvPr userDrawn="1"/>
        </p:nvSpPr>
        <p:spPr>
          <a:xfrm>
            <a:off x="132079" y="6553273"/>
            <a:ext cx="3271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2021 | </a:t>
            </a:r>
            <a:r>
              <a:rPr lang="en-GB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nutrition.org.uk</a:t>
            </a:r>
            <a:endParaRPr lang="en-GB" sz="10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8474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AB137F7-4470-674A-B763-E69F613E29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t="4447"/>
          <a:stretch/>
        </p:blipFill>
        <p:spPr>
          <a:xfrm>
            <a:off x="-13169" y="0"/>
            <a:ext cx="12192000" cy="687035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FEAB991-7420-4B4E-9529-11ABD2338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90799"/>
            <a:ext cx="12192000" cy="643155"/>
          </a:xfrm>
        </p:spPr>
        <p:txBody>
          <a:bodyPr anchor="b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Section Divider: Blocks</a:t>
            </a:r>
            <a:endParaRPr lang="en-US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A7485E-FABC-9C45-807C-45B10991B7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339" y="4994031"/>
            <a:ext cx="12024984" cy="1875692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20313A8-413D-A444-A021-CB153809DA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23329" y="275411"/>
            <a:ext cx="534991" cy="5349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944D1F-16E2-1C42-BC01-40BDA1B0C498}"/>
              </a:ext>
            </a:extLst>
          </p:cNvPr>
          <p:cNvSpPr txBox="1"/>
          <p:nvPr userDrawn="1"/>
        </p:nvSpPr>
        <p:spPr>
          <a:xfrm>
            <a:off x="132079" y="6553273"/>
            <a:ext cx="3271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British Nutrition Foundation 2021 | </a:t>
            </a:r>
            <a:r>
              <a:rPr lang="en-GB" sz="100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nutrition.org.uk</a:t>
            </a:r>
            <a:endParaRPr lang="en-GB" sz="1000" b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59517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7A7948B9-E2D7-0C46-BBD5-8A8901B485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09"/>
          <a:stretch/>
        </p:blipFill>
        <p:spPr>
          <a:xfrm>
            <a:off x="0" y="0"/>
            <a:ext cx="12192000" cy="68783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90799"/>
            <a:ext cx="12192000" cy="643155"/>
          </a:xfrm>
        </p:spPr>
        <p:txBody>
          <a:bodyPr anchor="b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Divider: Green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00FF99-9F59-0540-BF93-0DA39ED3074D}"/>
              </a:ext>
            </a:extLst>
          </p:cNvPr>
          <p:cNvSpPr txBox="1"/>
          <p:nvPr userDrawn="1"/>
        </p:nvSpPr>
        <p:spPr>
          <a:xfrm>
            <a:off x="132079" y="6553273"/>
            <a:ext cx="3271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British Nutrition Foundation 2021 | </a:t>
            </a:r>
            <a:r>
              <a:rPr lang="en-GB" sz="100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nutrition.org.uk</a:t>
            </a:r>
            <a:endParaRPr lang="en-GB" sz="1000" b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sz="1000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06CF6AA-2ABC-A442-9DCD-CD50B26D3C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35486" y="6047718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1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divider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71B6609C-F2CE-8D4A-8125-64CCCDB288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09"/>
          <a:stretch/>
        </p:blipFill>
        <p:spPr>
          <a:xfrm>
            <a:off x="0" y="0"/>
            <a:ext cx="12192000" cy="68783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90799"/>
            <a:ext cx="12192000" cy="643155"/>
          </a:xfrm>
        </p:spPr>
        <p:txBody>
          <a:bodyPr anchor="b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Divider: Tan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E67CE2-3041-1547-9F0B-C855A7A3F576}"/>
              </a:ext>
            </a:extLst>
          </p:cNvPr>
          <p:cNvSpPr txBox="1"/>
          <p:nvPr userDrawn="1"/>
        </p:nvSpPr>
        <p:spPr>
          <a:xfrm>
            <a:off x="132079" y="6553273"/>
            <a:ext cx="3271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British Nutrition Foundation 2021 | </a:t>
            </a:r>
            <a:r>
              <a:rPr lang="en-GB" sz="100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nutrition.org.uk</a:t>
            </a:r>
            <a:endParaRPr lang="en-GB" sz="1000" b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sz="1000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22E77DFA-D338-1E4E-9FCD-DFD64BA6C3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35486" y="6047718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29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485F87BC-EFDD-D244-85B2-858EE64E20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089"/>
          <a:stretch/>
        </p:blipFill>
        <p:spPr>
          <a:xfrm>
            <a:off x="0" y="1"/>
            <a:ext cx="12347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90799"/>
            <a:ext cx="12192000" cy="643155"/>
          </a:xfrm>
        </p:spPr>
        <p:txBody>
          <a:bodyPr anchor="b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Section Divider: Yellow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2E68D0-1A0A-0841-8342-AD55AE73F016}"/>
              </a:ext>
            </a:extLst>
          </p:cNvPr>
          <p:cNvSpPr txBox="1"/>
          <p:nvPr userDrawn="1"/>
        </p:nvSpPr>
        <p:spPr>
          <a:xfrm>
            <a:off x="132079" y="6553273"/>
            <a:ext cx="3271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British Nutrition Foundation 2021 | </a:t>
            </a:r>
            <a:r>
              <a:rPr lang="en-GB" sz="10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nutrition.org.uk</a:t>
            </a:r>
            <a:endParaRPr lang="en-GB" sz="10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sz="1000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1D5AF871-7C29-084E-8C12-C2368388D5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35486" y="6047718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33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3349783A-3F3D-2048-A533-417AE864E6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863"/>
          <a:stretch/>
        </p:blipFill>
        <p:spPr>
          <a:xfrm>
            <a:off x="0" y="-54429"/>
            <a:ext cx="12192000" cy="69124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BB7FF-0181-5642-9A5C-C34FEA9707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90799"/>
            <a:ext cx="12192000" cy="643155"/>
          </a:xfrm>
        </p:spPr>
        <p:txBody>
          <a:bodyPr anchor="b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Divider: Blue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CF2284-C5F6-F247-990C-4AF26C41B122}"/>
              </a:ext>
            </a:extLst>
          </p:cNvPr>
          <p:cNvSpPr txBox="1"/>
          <p:nvPr userDrawn="1"/>
        </p:nvSpPr>
        <p:spPr>
          <a:xfrm>
            <a:off x="132079" y="6553273"/>
            <a:ext cx="3271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British Nutrition Foundation 2021 | </a:t>
            </a:r>
            <a:r>
              <a:rPr lang="en-GB" sz="1000" b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nutrition.org.uk</a:t>
            </a:r>
            <a:endParaRPr lang="en-GB" sz="1000" b="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endParaRPr lang="en-US" sz="1000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9E6954E2-285B-2B47-92D3-F16E53FA2A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35486" y="6047718"/>
            <a:ext cx="643155" cy="6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7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6C4D72-AE0F-FE4B-B6A5-4581A0B2D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E3A59-2058-7442-9528-A596EE7C5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8C908-3946-184B-98CF-F23A68BC41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64A9D-E9B5-7A42-A727-3F19B36C0956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0DA2C-8883-AF4F-98A4-CB3E52833C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AD9E1-5C2C-4043-83EB-2BF8C8F736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F97D5-0B3E-114F-A06B-FEADF0846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5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62" r:id="rId4"/>
    <p:sldLayoutId id="2147483663" r:id="rId5"/>
    <p:sldLayoutId id="2147483674" r:id="rId6"/>
    <p:sldLayoutId id="2147483677" r:id="rId7"/>
    <p:sldLayoutId id="2147483675" r:id="rId8"/>
    <p:sldLayoutId id="2147483678" r:id="rId9"/>
    <p:sldLayoutId id="2147483679" r:id="rId10"/>
    <p:sldLayoutId id="2147483664" r:id="rId11"/>
    <p:sldLayoutId id="2147483687" r:id="rId12"/>
    <p:sldLayoutId id="2147483666" r:id="rId13"/>
    <p:sldLayoutId id="2147483670" r:id="rId14"/>
    <p:sldLayoutId id="2147483681" r:id="rId15"/>
    <p:sldLayoutId id="2147483682" r:id="rId16"/>
    <p:sldLayoutId id="2147483665" r:id="rId17"/>
    <p:sldLayoutId id="2147483683" r:id="rId18"/>
    <p:sldLayoutId id="2147483680" r:id="rId19"/>
    <p:sldLayoutId id="2147483684" r:id="rId20"/>
    <p:sldLayoutId id="2147483685" r:id="rId21"/>
    <p:sldLayoutId id="2147483686" r:id="rId22"/>
    <p:sldLayoutId id="2147483673" r:id="rId23"/>
    <p:sldLayoutId id="2147483667" r:id="rId24"/>
    <p:sldLayoutId id="2147483668" r:id="rId25"/>
    <p:sldLayoutId id="2147483669" r:id="rId26"/>
    <p:sldLayoutId id="2147483671" r:id="rId27"/>
    <p:sldLayoutId id="2147483655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4.jpg"/><Relationship Id="rId7" Type="http://schemas.openxmlformats.org/officeDocument/2006/relationships/image" Target="../media/image48.jpg"/><Relationship Id="rId12" Type="http://schemas.openxmlformats.org/officeDocument/2006/relationships/image" Target="../media/image40.sv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7.jpg"/><Relationship Id="rId11" Type="http://schemas.openxmlformats.org/officeDocument/2006/relationships/image" Target="../media/image39.png"/><Relationship Id="rId5" Type="http://schemas.openxmlformats.org/officeDocument/2006/relationships/image" Target="../media/image46.jpg"/><Relationship Id="rId10" Type="http://schemas.openxmlformats.org/officeDocument/2006/relationships/image" Target="../media/image38.png"/><Relationship Id="rId4" Type="http://schemas.openxmlformats.org/officeDocument/2006/relationships/image" Target="../media/image45.jpg"/><Relationship Id="rId9" Type="http://schemas.openxmlformats.org/officeDocument/2006/relationships/image" Target="../media/image5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0.jpg"/><Relationship Id="rId4" Type="http://schemas.openxmlformats.org/officeDocument/2006/relationships/image" Target="../media/image4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10" Type="http://schemas.openxmlformats.org/officeDocument/2006/relationships/image" Target="../media/image55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9.png"/><Relationship Id="rId4" Type="http://schemas.openxmlformats.org/officeDocument/2006/relationships/image" Target="../media/image5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6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4.png"/><Relationship Id="rId5" Type="http://schemas.openxmlformats.org/officeDocument/2006/relationships/image" Target="../media/image42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11" Type="http://schemas.openxmlformats.org/officeDocument/2006/relationships/image" Target="../media/image24.jp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11" Type="http://schemas.openxmlformats.org/officeDocument/2006/relationships/image" Target="../media/image27.png"/><Relationship Id="rId5" Type="http://schemas.openxmlformats.org/officeDocument/2006/relationships/image" Target="../media/image18.svg"/><Relationship Id="rId10" Type="http://schemas.openxmlformats.org/officeDocument/2006/relationships/image" Target="../media/image26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2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3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11" Type="http://schemas.openxmlformats.org/officeDocument/2006/relationships/image" Target="../media/image30.jpg"/><Relationship Id="rId5" Type="http://schemas.openxmlformats.org/officeDocument/2006/relationships/image" Target="../media/image18.svg"/><Relationship Id="rId10" Type="http://schemas.openxmlformats.org/officeDocument/2006/relationships/image" Target="../media/image29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1674F-D3DB-9C4A-887A-D21ADA091C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BNF Healthy Eating Week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1048B5-F307-A244-8D81-9CDADDD013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Primary school assembly</a:t>
            </a:r>
          </a:p>
          <a:p>
            <a:r>
              <a:rPr lang="en-US" dirty="0"/>
              <a:t>Monday 14 June 2021, 10.00am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0E4920-FFCE-4884-8CAC-1C01FB239C78}"/>
              </a:ext>
            </a:extLst>
          </p:cNvPr>
          <p:cNvSpPr txBox="1"/>
          <p:nvPr/>
        </p:nvSpPr>
        <p:spPr>
          <a:xfrm>
            <a:off x="5641675" y="307531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B7CA02B-2BFD-4341-85F9-40688BB0DD99}"/>
              </a:ext>
            </a:extLst>
          </p:cNvPr>
          <p:cNvSpPr txBox="1">
            <a:spLocks/>
          </p:cNvSpPr>
          <p:nvPr/>
        </p:nvSpPr>
        <p:spPr>
          <a:xfrm>
            <a:off x="4382218" y="5415167"/>
            <a:ext cx="5122623" cy="84025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0" dirty="0">
                <a:solidFill>
                  <a:srgbClr val="2D2D2D"/>
                </a:solidFill>
                <a:effectLst/>
                <a:latin typeface="+mj-lt"/>
              </a:rPr>
              <a:t>BNF Healthy Eating Week is developed by the British Nutrition Foundation and supported by the Agriculture &amp; Horticulture Development Board (AHDB), Old El Paso, Green Giant, innocent drinks, Waitrose &amp; Partners and Warburtons.</a:t>
            </a:r>
            <a:endParaRPr lang="en-US" sz="1600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21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F8792-9E6B-8A4E-9A16-4FA2C0BC60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How many are wholegrain?</a:t>
            </a:r>
          </a:p>
        </p:txBody>
      </p:sp>
      <p:pic>
        <p:nvPicPr>
          <p:cNvPr id="5" name="Picture 4" descr="A picture containing bread&#10;&#10;Description automatically generated">
            <a:extLst>
              <a:ext uri="{FF2B5EF4-FFF2-40B4-BE49-F238E27FC236}">
                <a16:creationId xmlns:a16="http://schemas.microsoft.com/office/drawing/2014/main" id="{7883889E-80F9-4156-87E0-87F4C91F8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35" y="1647060"/>
            <a:ext cx="1359473" cy="1580783"/>
          </a:xfrm>
          <a:prstGeom prst="rect">
            <a:avLst/>
          </a:prstGeom>
        </p:spPr>
      </p:pic>
      <p:pic>
        <p:nvPicPr>
          <p:cNvPr id="9" name="Picture 8" descr="A picture containing yellow&#10;&#10;Description automatically generated">
            <a:extLst>
              <a:ext uri="{FF2B5EF4-FFF2-40B4-BE49-F238E27FC236}">
                <a16:creationId xmlns:a16="http://schemas.microsoft.com/office/drawing/2014/main" id="{D3DEE594-01CA-421E-A239-2C3FC9C071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88" r="12524"/>
          <a:stretch/>
        </p:blipFill>
        <p:spPr>
          <a:xfrm>
            <a:off x="4723711" y="1727226"/>
            <a:ext cx="1864686" cy="1655554"/>
          </a:xfrm>
          <a:prstGeom prst="rect">
            <a:avLst/>
          </a:prstGeom>
        </p:spPr>
      </p:pic>
      <p:pic>
        <p:nvPicPr>
          <p:cNvPr id="11" name="Picture 10" descr="A pile of french fries&#10;&#10;Description automatically generated with medium confidence">
            <a:extLst>
              <a:ext uri="{FF2B5EF4-FFF2-40B4-BE49-F238E27FC236}">
                <a16:creationId xmlns:a16="http://schemas.microsoft.com/office/drawing/2014/main" id="{A9188CD0-DBA0-440A-965F-063A6236C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6344" y="1738890"/>
            <a:ext cx="1933808" cy="1289205"/>
          </a:xfrm>
          <a:prstGeom prst="rect">
            <a:avLst/>
          </a:prstGeom>
        </p:spPr>
      </p:pic>
      <p:pic>
        <p:nvPicPr>
          <p:cNvPr id="17" name="Picture 16" descr="A bowl of cereal with milk&#10;&#10;Description automatically generated with medium confidence">
            <a:extLst>
              <a:ext uri="{FF2B5EF4-FFF2-40B4-BE49-F238E27FC236}">
                <a16:creationId xmlns:a16="http://schemas.microsoft.com/office/drawing/2014/main" id="{13ACEAB5-5250-4BFF-A0D8-1336BDE826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078" y="3978358"/>
            <a:ext cx="1966097" cy="1307806"/>
          </a:xfrm>
          <a:prstGeom prst="rect">
            <a:avLst/>
          </a:prstGeom>
        </p:spPr>
      </p:pic>
      <p:pic>
        <p:nvPicPr>
          <p:cNvPr id="4" name="Picture 3" descr="A picture containing plate, food, piece, tableware&#10;&#10;Description automatically generated">
            <a:extLst>
              <a:ext uri="{FF2B5EF4-FFF2-40B4-BE49-F238E27FC236}">
                <a16:creationId xmlns:a16="http://schemas.microsoft.com/office/drawing/2014/main" id="{350C1799-0160-45F9-9338-C317043163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1191" y="3782810"/>
            <a:ext cx="2207122" cy="1470565"/>
          </a:xfrm>
          <a:prstGeom prst="rect">
            <a:avLst/>
          </a:prstGeom>
        </p:spPr>
      </p:pic>
      <p:pic>
        <p:nvPicPr>
          <p:cNvPr id="8" name="Picture 7" descr="A group of brown eggs&#10;&#10;Description automatically generated with medium confidence">
            <a:extLst>
              <a:ext uri="{FF2B5EF4-FFF2-40B4-BE49-F238E27FC236}">
                <a16:creationId xmlns:a16="http://schemas.microsoft.com/office/drawing/2014/main" id="{20A30A71-899D-451B-AB10-24DEB9D7F0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8313" y="3714961"/>
            <a:ext cx="1864686" cy="1481403"/>
          </a:xfrm>
          <a:prstGeom prst="rect">
            <a:avLst/>
          </a:prstGeom>
        </p:spPr>
      </p:pic>
      <p:pic>
        <p:nvPicPr>
          <p:cNvPr id="20" name="Picture 19" descr="A picture containing food, pastry, dessert, bread&#10;&#10;Description automatically generated">
            <a:extLst>
              <a:ext uri="{FF2B5EF4-FFF2-40B4-BE49-F238E27FC236}">
                <a16:creationId xmlns:a16="http://schemas.microsoft.com/office/drawing/2014/main" id="{C6B2E1B6-ADF7-43F6-B6F0-5958FC7CAA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5392" y="3873489"/>
            <a:ext cx="1528346" cy="1289205"/>
          </a:xfrm>
          <a:prstGeom prst="rect">
            <a:avLst/>
          </a:prstGeom>
        </p:spPr>
      </p:pic>
      <p:pic>
        <p:nvPicPr>
          <p:cNvPr id="24" name="Picture 23" descr="A picture containing bread&#10;&#10;Description automatically generated">
            <a:extLst>
              <a:ext uri="{FF2B5EF4-FFF2-40B4-BE49-F238E27FC236}">
                <a16:creationId xmlns:a16="http://schemas.microsoft.com/office/drawing/2014/main" id="{F2B6B843-1CE5-40D7-8C4A-08325E1F62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8363" b="13526"/>
          <a:stretch/>
        </p:blipFill>
        <p:spPr>
          <a:xfrm>
            <a:off x="3215570" y="1730727"/>
            <a:ext cx="1243592" cy="1457918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666E7CA-ED68-49A1-874F-555744E230BA}"/>
              </a:ext>
            </a:extLst>
          </p:cNvPr>
          <p:cNvSpPr txBox="1">
            <a:spLocks/>
          </p:cNvSpPr>
          <p:nvPr/>
        </p:nvSpPr>
        <p:spPr>
          <a:xfrm>
            <a:off x="472661" y="5459271"/>
            <a:ext cx="8342616" cy="8088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53B058"/>
                </a:solidFill>
              </a:rPr>
              <a:t>When the pepper lands, show me with your hands!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39EBC0E-1A9C-45A8-816E-64F3B8F6198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7359"/>
          <a:stretch/>
        </p:blipFill>
        <p:spPr>
          <a:xfrm>
            <a:off x="9418099" y="1581395"/>
            <a:ext cx="1642928" cy="1756585"/>
          </a:xfrm>
          <a:prstGeom prst="rect">
            <a:avLst/>
          </a:prstGeom>
        </p:spPr>
      </p:pic>
      <p:pic>
        <p:nvPicPr>
          <p:cNvPr id="18" name="Graphic 17" descr="Plate outline">
            <a:extLst>
              <a:ext uri="{FF2B5EF4-FFF2-40B4-BE49-F238E27FC236}">
                <a16:creationId xmlns:a16="http://schemas.microsoft.com/office/drawing/2014/main" id="{9A34CB70-F1AC-4FA3-A4AE-1CE2BE0693A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18938" b="18813"/>
          <a:stretch/>
        </p:blipFill>
        <p:spPr>
          <a:xfrm>
            <a:off x="9509490" y="5633034"/>
            <a:ext cx="1480340" cy="921506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A5D277C-95C1-40CA-A51B-E8B2F78B1FCA}"/>
              </a:ext>
            </a:extLst>
          </p:cNvPr>
          <p:cNvSpPr/>
          <p:nvPr/>
        </p:nvSpPr>
        <p:spPr>
          <a:xfrm>
            <a:off x="576914" y="1568152"/>
            <a:ext cx="2078261" cy="1992765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0657B24-05F2-48B0-BF2A-30F3E6823789}"/>
              </a:ext>
            </a:extLst>
          </p:cNvPr>
          <p:cNvSpPr/>
          <p:nvPr/>
        </p:nvSpPr>
        <p:spPr>
          <a:xfrm>
            <a:off x="6964117" y="1458027"/>
            <a:ext cx="2078261" cy="1992765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0B47FC3-6359-4834-84AB-63211E3B4943}"/>
              </a:ext>
            </a:extLst>
          </p:cNvPr>
          <p:cNvSpPr/>
          <p:nvPr/>
        </p:nvSpPr>
        <p:spPr>
          <a:xfrm>
            <a:off x="2921195" y="3505819"/>
            <a:ext cx="2078261" cy="1992765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97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00312 0.4247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F8792-9E6B-8A4E-9A16-4FA2C0BC60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How much </a:t>
            </a:r>
            <a:r>
              <a:rPr lang="en-US" b="1" dirty="0" err="1"/>
              <a:t>fibre</a:t>
            </a:r>
            <a:r>
              <a:rPr lang="en-US" b="1" dirty="0"/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F8BAC1-A937-4EB4-B306-77F4D3CCCA03}"/>
              </a:ext>
            </a:extLst>
          </p:cNvPr>
          <p:cNvSpPr txBox="1"/>
          <p:nvPr/>
        </p:nvSpPr>
        <p:spPr>
          <a:xfrm>
            <a:off x="3416805" y="6432102"/>
            <a:ext cx="6538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/>
              <a:t>Primary school aged children need 20g of fibre a day.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BF2D4F7-1421-4752-8C78-7C60AC89A124}"/>
              </a:ext>
            </a:extLst>
          </p:cNvPr>
          <p:cNvGrpSpPr/>
          <p:nvPr/>
        </p:nvGrpSpPr>
        <p:grpSpPr>
          <a:xfrm>
            <a:off x="1091033" y="3880893"/>
            <a:ext cx="7972394" cy="2273723"/>
            <a:chOff x="1418186" y="1639148"/>
            <a:chExt cx="7972394" cy="2273723"/>
          </a:xfrm>
        </p:grpSpPr>
        <p:pic>
          <p:nvPicPr>
            <p:cNvPr id="5" name="Picture 4" descr="A picture containing bread&#10;&#10;Description automatically generated">
              <a:extLst>
                <a:ext uri="{FF2B5EF4-FFF2-40B4-BE49-F238E27FC236}">
                  <a16:creationId xmlns:a16="http://schemas.microsoft.com/office/drawing/2014/main" id="{7883889E-80F9-4156-87E0-87F4C91F87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5305"/>
            <a:stretch/>
          </p:blipFill>
          <p:spPr>
            <a:xfrm>
              <a:off x="1418186" y="1639148"/>
              <a:ext cx="1405825" cy="1547956"/>
            </a:xfrm>
            <a:prstGeom prst="rect">
              <a:avLst/>
            </a:prstGeom>
          </p:spPr>
        </p:pic>
        <p:pic>
          <p:nvPicPr>
            <p:cNvPr id="11" name="Picture 10" descr="A pile of french fries&#10;&#10;Description automatically generated with medium confidence">
              <a:extLst>
                <a:ext uri="{FF2B5EF4-FFF2-40B4-BE49-F238E27FC236}">
                  <a16:creationId xmlns:a16="http://schemas.microsoft.com/office/drawing/2014/main" id="{A9188CD0-DBA0-440A-965F-063A6236C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5346" y="1877985"/>
              <a:ext cx="2275086" cy="1516724"/>
            </a:xfrm>
            <a:prstGeom prst="rect">
              <a:avLst/>
            </a:prstGeom>
          </p:spPr>
        </p:pic>
        <p:sp>
          <p:nvSpPr>
            <p:cNvPr id="3" name="Plus Sign 2">
              <a:extLst>
                <a:ext uri="{FF2B5EF4-FFF2-40B4-BE49-F238E27FC236}">
                  <a16:creationId xmlns:a16="http://schemas.microsoft.com/office/drawing/2014/main" id="{278CD177-4315-4A43-90D7-6A00934A0DDD}"/>
                </a:ext>
              </a:extLst>
            </p:cNvPr>
            <p:cNvSpPr/>
            <p:nvPr/>
          </p:nvSpPr>
          <p:spPr>
            <a:xfrm>
              <a:off x="3403470" y="2173464"/>
              <a:ext cx="1119615" cy="1253447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Equals 3">
              <a:extLst>
                <a:ext uri="{FF2B5EF4-FFF2-40B4-BE49-F238E27FC236}">
                  <a16:creationId xmlns:a16="http://schemas.microsoft.com/office/drawing/2014/main" id="{8E1ACE32-2C7A-45DC-97F5-FE8095EB6EDA}"/>
                </a:ext>
              </a:extLst>
            </p:cNvPr>
            <p:cNvSpPr/>
            <p:nvPr/>
          </p:nvSpPr>
          <p:spPr>
            <a:xfrm>
              <a:off x="7510409" y="2173464"/>
              <a:ext cx="1880171" cy="1089060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4FC3982-EB55-46AB-9EC9-E2E7A609628A}"/>
                </a:ext>
              </a:extLst>
            </p:cNvPr>
            <p:cNvSpPr txBox="1"/>
            <p:nvPr/>
          </p:nvSpPr>
          <p:spPr>
            <a:xfrm>
              <a:off x="1859821" y="3262524"/>
              <a:ext cx="12539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 b="1" dirty="0"/>
                <a:t>2g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C937BAC-BF9E-4E77-93F7-A33756BB16C1}"/>
                </a:ext>
              </a:extLst>
            </p:cNvPr>
            <p:cNvSpPr txBox="1"/>
            <p:nvPr/>
          </p:nvSpPr>
          <p:spPr>
            <a:xfrm>
              <a:off x="5477773" y="3389651"/>
              <a:ext cx="17523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 b="1" dirty="0"/>
                <a:t>5.5g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D92BE4B-CE79-403E-8A72-003E527F1AC4}"/>
              </a:ext>
            </a:extLst>
          </p:cNvPr>
          <p:cNvGrpSpPr/>
          <p:nvPr/>
        </p:nvGrpSpPr>
        <p:grpSpPr>
          <a:xfrm>
            <a:off x="1165484" y="1631302"/>
            <a:ext cx="7526044" cy="2210942"/>
            <a:chOff x="1552490" y="4080693"/>
            <a:chExt cx="7526044" cy="2210942"/>
          </a:xfrm>
        </p:grpSpPr>
        <p:pic>
          <p:nvPicPr>
            <p:cNvPr id="9" name="Picture 8" descr="A picture containing yellow&#10;&#10;Description automatically generated">
              <a:extLst>
                <a:ext uri="{FF2B5EF4-FFF2-40B4-BE49-F238E27FC236}">
                  <a16:creationId xmlns:a16="http://schemas.microsoft.com/office/drawing/2014/main" id="{D3DEE594-01CA-421E-A239-2C3FC9C071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388" r="12524"/>
            <a:stretch/>
          </p:blipFill>
          <p:spPr>
            <a:xfrm>
              <a:off x="4811181" y="4080693"/>
              <a:ext cx="2055845" cy="1825274"/>
            </a:xfrm>
            <a:prstGeom prst="rect">
              <a:avLst/>
            </a:prstGeom>
          </p:spPr>
        </p:pic>
        <p:sp>
          <p:nvSpPr>
            <p:cNvPr id="10" name="Plus Sign 9">
              <a:extLst>
                <a:ext uri="{FF2B5EF4-FFF2-40B4-BE49-F238E27FC236}">
                  <a16:creationId xmlns:a16="http://schemas.microsoft.com/office/drawing/2014/main" id="{0EF4583D-A06B-4698-AEFB-4C464EF205EC}"/>
                </a:ext>
              </a:extLst>
            </p:cNvPr>
            <p:cNvSpPr/>
            <p:nvPr/>
          </p:nvSpPr>
          <p:spPr>
            <a:xfrm>
              <a:off x="3328450" y="4325352"/>
              <a:ext cx="1119615" cy="1253447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Equals 11">
              <a:extLst>
                <a:ext uri="{FF2B5EF4-FFF2-40B4-BE49-F238E27FC236}">
                  <a16:creationId xmlns:a16="http://schemas.microsoft.com/office/drawing/2014/main" id="{42ABC204-C85C-48C0-A39D-B3784885F2C4}"/>
                </a:ext>
              </a:extLst>
            </p:cNvPr>
            <p:cNvSpPr/>
            <p:nvPr/>
          </p:nvSpPr>
          <p:spPr>
            <a:xfrm>
              <a:off x="7198363" y="4205330"/>
              <a:ext cx="1880171" cy="1089060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59DDB9A-744E-4B92-B4B2-43D3E6B688A9}"/>
                </a:ext>
              </a:extLst>
            </p:cNvPr>
            <p:cNvSpPr txBox="1"/>
            <p:nvPr/>
          </p:nvSpPr>
          <p:spPr>
            <a:xfrm>
              <a:off x="1817379" y="5644357"/>
              <a:ext cx="12539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 b="1" dirty="0"/>
                <a:t>1g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32C767E-A078-4AF8-A16F-DC9A10FBF0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8618" b="15025"/>
            <a:stretch/>
          </p:blipFill>
          <p:spPr>
            <a:xfrm>
              <a:off x="1552490" y="4110866"/>
              <a:ext cx="1253918" cy="143701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23E347D-FC4A-4C9D-A0F5-FB678B64D135}"/>
                </a:ext>
              </a:extLst>
            </p:cNvPr>
            <p:cNvSpPr txBox="1"/>
            <p:nvPr/>
          </p:nvSpPr>
          <p:spPr>
            <a:xfrm>
              <a:off x="5477774" y="5768415"/>
              <a:ext cx="2032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 b="1" dirty="0"/>
                <a:t>3.25g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71240E0-967E-4B56-9F07-B6689A719E18}"/>
              </a:ext>
            </a:extLst>
          </p:cNvPr>
          <p:cNvSpPr txBox="1"/>
          <p:nvPr/>
        </p:nvSpPr>
        <p:spPr>
          <a:xfrm>
            <a:off x="9660466" y="4524149"/>
            <a:ext cx="1880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 dirty="0"/>
              <a:t>7.5g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8277B5-3B29-48A9-801E-6997B15DB22E}"/>
              </a:ext>
            </a:extLst>
          </p:cNvPr>
          <p:cNvSpPr txBox="1"/>
          <p:nvPr/>
        </p:nvSpPr>
        <p:spPr>
          <a:xfrm>
            <a:off x="9462059" y="1979908"/>
            <a:ext cx="1653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 dirty="0"/>
              <a:t>4.25g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F4559BA-B8E9-4669-BA05-811F0C78907A}"/>
              </a:ext>
            </a:extLst>
          </p:cNvPr>
          <p:cNvSpPr/>
          <p:nvPr/>
        </p:nvSpPr>
        <p:spPr>
          <a:xfrm>
            <a:off x="9249484" y="3880893"/>
            <a:ext cx="2078261" cy="1992765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54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F8792-9E6B-8A4E-9A16-4FA2C0BC60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What can you do this week?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164D8B9-46DF-4F41-93C2-BF8033F656C9}"/>
              </a:ext>
            </a:extLst>
          </p:cNvPr>
          <p:cNvSpPr txBox="1">
            <a:spLocks/>
          </p:cNvSpPr>
          <p:nvPr/>
        </p:nvSpPr>
        <p:spPr>
          <a:xfrm>
            <a:off x="808891" y="1834018"/>
            <a:ext cx="8530317" cy="4320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Make a swap to wholegrain!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r>
              <a:rPr lang="en-US" dirty="0"/>
              <a:t>At breakfast time…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dirty="0"/>
              <a:t>At lunchtime…</a:t>
            </a:r>
          </a:p>
        </p:txBody>
      </p:sp>
      <p:pic>
        <p:nvPicPr>
          <p:cNvPr id="12" name="Picture 11" descr="A bowl of cereal with milk&#10;&#10;Description automatically generated with medium confidence">
            <a:extLst>
              <a:ext uri="{FF2B5EF4-FFF2-40B4-BE49-F238E27FC236}">
                <a16:creationId xmlns:a16="http://schemas.microsoft.com/office/drawing/2014/main" id="{FB938F81-A344-426C-9A14-C5031D59A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929" y="2492756"/>
            <a:ext cx="2569460" cy="1709150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D3BC4675-6122-4E30-A86C-116D45540FE7}"/>
              </a:ext>
            </a:extLst>
          </p:cNvPr>
          <p:cNvSpPr/>
          <p:nvPr/>
        </p:nvSpPr>
        <p:spPr>
          <a:xfrm>
            <a:off x="7346319" y="3022333"/>
            <a:ext cx="1663547" cy="6499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picture containing plate, food, piece, tableware&#10;&#10;Description automatically generated">
            <a:extLst>
              <a:ext uri="{FF2B5EF4-FFF2-40B4-BE49-F238E27FC236}">
                <a16:creationId xmlns:a16="http://schemas.microsoft.com/office/drawing/2014/main" id="{58CCFD76-F484-4B5D-BA16-6FA39AEC9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9866" y="2262922"/>
            <a:ext cx="2642241" cy="17604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4D9774-0BDD-44A8-97E3-17C418F374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655"/>
          <a:stretch/>
        </p:blipFill>
        <p:spPr>
          <a:xfrm>
            <a:off x="9145709" y="4371337"/>
            <a:ext cx="2506398" cy="1592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7BBD7-E3BF-4183-9958-5B8A288375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338"/>
          <a:stretch/>
        </p:blipFill>
        <p:spPr>
          <a:xfrm>
            <a:off x="4383970" y="4099641"/>
            <a:ext cx="2610756" cy="1709150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D739FE32-EB03-4AA6-A78B-69FF388DB651}"/>
              </a:ext>
            </a:extLst>
          </p:cNvPr>
          <p:cNvSpPr/>
          <p:nvPr/>
        </p:nvSpPr>
        <p:spPr>
          <a:xfrm>
            <a:off x="7319402" y="4629218"/>
            <a:ext cx="1663547" cy="6499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40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259AD-8722-6E48-9C92-74E6592936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Know the facts</a:t>
            </a:r>
          </a:p>
        </p:txBody>
      </p:sp>
      <p:pic>
        <p:nvPicPr>
          <p:cNvPr id="7" name="Picture Placeholder 6" descr="A person holding a glass of liquid&#10;&#10;Description automatically generated with medium confidence">
            <a:extLst>
              <a:ext uri="{FF2B5EF4-FFF2-40B4-BE49-F238E27FC236}">
                <a16:creationId xmlns:a16="http://schemas.microsoft.com/office/drawing/2014/main" id="{656F73B1-240C-4AC0-BABD-FFCE0222631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9856" r="9856"/>
          <a:stretch>
            <a:fillRect/>
          </a:stretch>
        </p:blipFill>
        <p:spPr>
          <a:xfrm>
            <a:off x="7445002" y="1905516"/>
            <a:ext cx="3938106" cy="327033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8F4AD0-E676-0E46-B35E-30E46BB1FF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8892" y="1834018"/>
            <a:ext cx="6348116" cy="4320598"/>
          </a:xfrm>
        </p:spPr>
        <p:txBody>
          <a:bodyPr>
            <a:normAutofit/>
          </a:bodyPr>
          <a:lstStyle/>
          <a:p>
            <a:r>
              <a:rPr lang="en-US" sz="2800" b="1" dirty="0"/>
              <a:t>Drinks</a:t>
            </a:r>
          </a:p>
          <a:p>
            <a:endParaRPr lang="en-US" sz="2800" dirty="0"/>
          </a:p>
          <a:p>
            <a:r>
              <a:rPr lang="en-US" sz="2800" dirty="0"/>
              <a:t>How many should we have each day? </a:t>
            </a:r>
            <a:endParaRPr lang="en-US" sz="2800" i="1" dirty="0">
              <a:solidFill>
                <a:srgbClr val="FF0000"/>
              </a:solidFill>
            </a:endParaRPr>
          </a:p>
          <a:p>
            <a:endParaRPr lang="en-US" sz="2800" i="1" dirty="0">
              <a:solidFill>
                <a:srgbClr val="FF0000"/>
              </a:solidFill>
            </a:endParaRPr>
          </a:p>
          <a:p>
            <a:r>
              <a:rPr lang="en-US" sz="2800" dirty="0"/>
              <a:t>What are healthier drink choices?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18BB3F-0196-49F6-831F-E3AAAD79B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756" y="4948637"/>
            <a:ext cx="1229308" cy="128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18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F8792-9E6B-8A4E-9A16-4FA2C0BC60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How many drinks should we have each day?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6ACABA-FD16-4BC9-BDE5-6494B30B44EA}"/>
              </a:ext>
            </a:extLst>
          </p:cNvPr>
          <p:cNvSpPr txBox="1"/>
          <p:nvPr/>
        </p:nvSpPr>
        <p:spPr>
          <a:xfrm>
            <a:off x="1243173" y="2065106"/>
            <a:ext cx="647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dirty="0"/>
              <a:t>A</a:t>
            </a:r>
          </a:p>
        </p:txBody>
      </p:sp>
      <p:pic>
        <p:nvPicPr>
          <p:cNvPr id="10" name="Graphic 9" descr="Brain in head outline">
            <a:extLst>
              <a:ext uri="{FF2B5EF4-FFF2-40B4-BE49-F238E27FC236}">
                <a16:creationId xmlns:a16="http://schemas.microsoft.com/office/drawing/2014/main" id="{BEDBF76F-2F66-47D2-BFA8-7ED4ADA3E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1883" y="1986595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DBF8A3B-1EAE-473A-BA04-AC6F3E01A433}"/>
              </a:ext>
            </a:extLst>
          </p:cNvPr>
          <p:cNvSpPr txBox="1"/>
          <p:nvPr/>
        </p:nvSpPr>
        <p:spPr>
          <a:xfrm>
            <a:off x="5063447" y="2065106"/>
            <a:ext cx="647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dirty="0"/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179703-6242-4B5B-BFB6-0091530D2430}"/>
              </a:ext>
            </a:extLst>
          </p:cNvPr>
          <p:cNvSpPr txBox="1"/>
          <p:nvPr/>
        </p:nvSpPr>
        <p:spPr>
          <a:xfrm>
            <a:off x="8748445" y="2104491"/>
            <a:ext cx="647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dirty="0"/>
              <a:t>C</a:t>
            </a:r>
          </a:p>
        </p:txBody>
      </p:sp>
      <p:pic>
        <p:nvPicPr>
          <p:cNvPr id="21" name="Graphic 20" descr="Raised hand outline">
            <a:extLst>
              <a:ext uri="{FF2B5EF4-FFF2-40B4-BE49-F238E27FC236}">
                <a16:creationId xmlns:a16="http://schemas.microsoft.com/office/drawing/2014/main" id="{3DC11885-9832-4119-9002-B64DDC486C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192889">
            <a:off x="2495890" y="1781372"/>
            <a:ext cx="457200" cy="457200"/>
          </a:xfrm>
          <a:prstGeom prst="rect">
            <a:avLst/>
          </a:prstGeom>
        </p:spPr>
      </p:pic>
      <p:pic>
        <p:nvPicPr>
          <p:cNvPr id="23" name="Graphic 22" descr="Ear outline">
            <a:extLst>
              <a:ext uri="{FF2B5EF4-FFF2-40B4-BE49-F238E27FC236}">
                <a16:creationId xmlns:a16="http://schemas.microsoft.com/office/drawing/2014/main" id="{C876447C-CF9F-4FB0-8D71-7F0A1CE9E2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11833" y="1908901"/>
            <a:ext cx="914400" cy="914400"/>
          </a:xfrm>
          <a:prstGeom prst="rect">
            <a:avLst/>
          </a:prstGeom>
        </p:spPr>
      </p:pic>
      <p:pic>
        <p:nvPicPr>
          <p:cNvPr id="25" name="Graphic 24" descr="User outline">
            <a:extLst>
              <a:ext uri="{FF2B5EF4-FFF2-40B4-BE49-F238E27FC236}">
                <a16:creationId xmlns:a16="http://schemas.microsoft.com/office/drawing/2014/main" id="{4BCD9BAF-1784-432F-A1AD-A719BE9DC2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96831" y="1869516"/>
            <a:ext cx="914400" cy="914400"/>
          </a:xfrm>
          <a:prstGeom prst="rect">
            <a:avLst/>
          </a:prstGeom>
        </p:spPr>
      </p:pic>
      <p:pic>
        <p:nvPicPr>
          <p:cNvPr id="26" name="Graphic 25" descr="Raised hand outline">
            <a:extLst>
              <a:ext uri="{FF2B5EF4-FFF2-40B4-BE49-F238E27FC236}">
                <a16:creationId xmlns:a16="http://schemas.microsoft.com/office/drawing/2014/main" id="{399382D4-8BD5-403F-B8FC-9CD9AA7101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192889">
            <a:off x="6501099" y="1836505"/>
            <a:ext cx="457200" cy="457200"/>
          </a:xfrm>
          <a:prstGeom prst="rect">
            <a:avLst/>
          </a:prstGeom>
        </p:spPr>
      </p:pic>
      <p:pic>
        <p:nvPicPr>
          <p:cNvPr id="27" name="Graphic 26" descr="Raised hand outline">
            <a:extLst>
              <a:ext uri="{FF2B5EF4-FFF2-40B4-BE49-F238E27FC236}">
                <a16:creationId xmlns:a16="http://schemas.microsoft.com/office/drawing/2014/main" id="{696DCE71-649B-4749-8AD8-C13E1F48CC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192889">
            <a:off x="10189563" y="2137500"/>
            <a:ext cx="457200" cy="4572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D6C14CB-2779-4FEF-9C30-78894556C15A}"/>
              </a:ext>
            </a:extLst>
          </p:cNvPr>
          <p:cNvGrpSpPr/>
          <p:nvPr/>
        </p:nvGrpSpPr>
        <p:grpSpPr>
          <a:xfrm>
            <a:off x="1066739" y="3001780"/>
            <a:ext cx="9781078" cy="2663967"/>
            <a:chOff x="1066739" y="3001780"/>
            <a:chExt cx="9781078" cy="266396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27F8A36-6084-412B-82D8-78B91A2EB77D}"/>
                </a:ext>
              </a:extLst>
            </p:cNvPr>
            <p:cNvGrpSpPr/>
            <p:nvPr/>
          </p:nvGrpSpPr>
          <p:grpSpPr>
            <a:xfrm>
              <a:off x="1066739" y="3001780"/>
              <a:ext cx="2253343" cy="2588137"/>
              <a:chOff x="1066739" y="3001780"/>
              <a:chExt cx="2253343" cy="2588137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29218E01-4952-48C5-B053-2263F22F77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330" t="7234" r="19068" b="7952"/>
              <a:stretch/>
            </p:blipFill>
            <p:spPr>
              <a:xfrm>
                <a:off x="1066739" y="3001780"/>
                <a:ext cx="2253343" cy="2588137"/>
              </a:xfrm>
              <a:prstGeom prst="rect">
                <a:avLst/>
              </a:prstGeom>
            </p:spPr>
          </p:pic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56441A0-591A-4B5D-9CC8-2D1AEE510E55}"/>
                  </a:ext>
                </a:extLst>
              </p:cNvPr>
              <p:cNvSpPr txBox="1"/>
              <p:nvPr/>
            </p:nvSpPr>
            <p:spPr>
              <a:xfrm>
                <a:off x="1520383" y="4199051"/>
                <a:ext cx="134605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4000" b="1" dirty="0"/>
                  <a:t>2 - 4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F49F978-BC38-48B2-BC7E-8EB05CD77C8F}"/>
                </a:ext>
              </a:extLst>
            </p:cNvPr>
            <p:cNvGrpSpPr/>
            <p:nvPr/>
          </p:nvGrpSpPr>
          <p:grpSpPr>
            <a:xfrm>
              <a:off x="4793101" y="3001780"/>
              <a:ext cx="2253343" cy="2663967"/>
              <a:chOff x="4793101" y="3001780"/>
              <a:chExt cx="2253343" cy="2663967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34C91B69-AE78-44C9-9EC4-5B2ED3EC0A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330" t="7234" r="19068" b="7952"/>
              <a:stretch/>
            </p:blipFill>
            <p:spPr>
              <a:xfrm>
                <a:off x="4793101" y="3001780"/>
                <a:ext cx="2253343" cy="2663967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324F93B-8BBD-4D48-A122-B39021000D92}"/>
                  </a:ext>
                </a:extLst>
              </p:cNvPr>
              <p:cNvSpPr txBox="1"/>
              <p:nvPr/>
            </p:nvSpPr>
            <p:spPr>
              <a:xfrm>
                <a:off x="5358833" y="4157593"/>
                <a:ext cx="164025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4000" b="1" dirty="0"/>
                  <a:t>4 - 6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4F6CD8E-FD60-4F07-A137-4D10AB9628B4}"/>
                </a:ext>
              </a:extLst>
            </p:cNvPr>
            <p:cNvGrpSpPr/>
            <p:nvPr/>
          </p:nvGrpSpPr>
          <p:grpSpPr>
            <a:xfrm>
              <a:off x="8594474" y="3007563"/>
              <a:ext cx="2253343" cy="2658184"/>
              <a:chOff x="8594474" y="3007563"/>
              <a:chExt cx="2253343" cy="2658184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4FFBE836-159D-46C9-87E5-BAFE166E8A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330" t="7234" r="19068" b="7952"/>
              <a:stretch/>
            </p:blipFill>
            <p:spPr>
              <a:xfrm>
                <a:off x="8594474" y="3007563"/>
                <a:ext cx="2253343" cy="2658184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E99DF00-6B59-4587-BD13-DE09A6BB1BBB}"/>
                  </a:ext>
                </a:extLst>
              </p:cNvPr>
              <p:cNvSpPr txBox="1"/>
              <p:nvPr/>
            </p:nvSpPr>
            <p:spPr>
              <a:xfrm>
                <a:off x="9124937" y="4157593"/>
                <a:ext cx="160997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4000" b="1" dirty="0"/>
                  <a:t>6 - 8</a:t>
                </a:r>
              </a:p>
            </p:txBody>
          </p:sp>
        </p:grpSp>
      </p:grp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3D0EB688-25B8-4BEE-A327-538821BD9CB6}"/>
              </a:ext>
            </a:extLst>
          </p:cNvPr>
          <p:cNvSpPr txBox="1">
            <a:spLocks/>
          </p:cNvSpPr>
          <p:nvPr/>
        </p:nvSpPr>
        <p:spPr>
          <a:xfrm>
            <a:off x="472661" y="5459271"/>
            <a:ext cx="8342616" cy="8088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53B058"/>
                </a:solidFill>
              </a:rPr>
              <a:t>After the count of three, show me with an action!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6E53C32-B8CF-415D-BE4D-900F341FD113}"/>
              </a:ext>
            </a:extLst>
          </p:cNvPr>
          <p:cNvSpPr/>
          <p:nvPr/>
        </p:nvSpPr>
        <p:spPr>
          <a:xfrm>
            <a:off x="7890553" y="1666259"/>
            <a:ext cx="3549721" cy="4197430"/>
          </a:xfrm>
          <a:prstGeom prst="ellipse">
            <a:avLst/>
          </a:prstGeom>
          <a:noFill/>
          <a:ln w="76200">
            <a:solidFill>
              <a:srgbClr val="53B0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75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B146F32-C3B1-1A45-B38A-973EFD700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892" y="703384"/>
            <a:ext cx="10433208" cy="691661"/>
          </a:xfrm>
        </p:spPr>
        <p:txBody>
          <a:bodyPr/>
          <a:lstStyle/>
          <a:p>
            <a:r>
              <a:rPr lang="en-US" b="1" dirty="0"/>
              <a:t>What are healthier drink choices?</a:t>
            </a:r>
          </a:p>
        </p:txBody>
      </p:sp>
      <p:pic>
        <p:nvPicPr>
          <p:cNvPr id="7" name="Picture Placeholder 6" descr="A child drinking from a straw&#10;&#10;Description automatically generated with low confidence">
            <a:extLst>
              <a:ext uri="{FF2B5EF4-FFF2-40B4-BE49-F238E27FC236}">
                <a16:creationId xmlns:a16="http://schemas.microsoft.com/office/drawing/2014/main" id="{641E4AC8-1382-4E79-8F1B-769FAFCE594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19165" b="19165"/>
          <a:stretch>
            <a:fillRect/>
          </a:stretch>
        </p:blipFill>
        <p:spPr/>
      </p:pic>
      <p:pic>
        <p:nvPicPr>
          <p:cNvPr id="10" name="Picture 9" descr="A glass of milk&#10;&#10;Description automatically generated">
            <a:extLst>
              <a:ext uri="{FF2B5EF4-FFF2-40B4-BE49-F238E27FC236}">
                <a16:creationId xmlns:a16="http://schemas.microsoft.com/office/drawing/2014/main" id="{E98597B1-C1D2-4992-838E-AF6FF3D8AA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02" t="24427" r="13562" b="11301"/>
          <a:stretch/>
        </p:blipFill>
        <p:spPr>
          <a:xfrm>
            <a:off x="3409177" y="2121212"/>
            <a:ext cx="1835684" cy="1898267"/>
          </a:xfrm>
          <a:prstGeom prst="rect">
            <a:avLst/>
          </a:prstGeom>
        </p:spPr>
      </p:pic>
      <p:pic>
        <p:nvPicPr>
          <p:cNvPr id="11" name="Picture 10" descr="A glass of milk&#10;&#10;Description automatically generated with medium confidence">
            <a:extLst>
              <a:ext uri="{FF2B5EF4-FFF2-40B4-BE49-F238E27FC236}">
                <a16:creationId xmlns:a16="http://schemas.microsoft.com/office/drawing/2014/main" id="{073A3252-B098-48DA-9673-7641EA999F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41" t="15184" r="10683"/>
          <a:stretch/>
        </p:blipFill>
        <p:spPr>
          <a:xfrm>
            <a:off x="1244095" y="1949480"/>
            <a:ext cx="1582852" cy="2675674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60FEB564-53C3-4544-BC34-DFF7C3945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8" t="26907" r="26080" b="15298"/>
          <a:stretch>
            <a:fillRect/>
          </a:stretch>
        </p:blipFill>
        <p:spPr bwMode="auto">
          <a:xfrm>
            <a:off x="2665507" y="4301513"/>
            <a:ext cx="1646002" cy="1853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25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F8792-9E6B-8A4E-9A16-4FA2C0BC60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can you do this week?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164D8B9-46DF-4F41-93C2-BF8033F656C9}"/>
              </a:ext>
            </a:extLst>
          </p:cNvPr>
          <p:cNvSpPr txBox="1">
            <a:spLocks/>
          </p:cNvSpPr>
          <p:nvPr/>
        </p:nvSpPr>
        <p:spPr>
          <a:xfrm>
            <a:off x="808892" y="1834018"/>
            <a:ext cx="7246048" cy="4320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Have at least 6-8 healthier drinks every day!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dirty="0"/>
              <a:t>Track your class drinking!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Swap a sweetened drink for a refreshing water infusion!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832B23-B6D1-43B3-8145-150CBF4B03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13"/>
          <a:stretch/>
        </p:blipFill>
        <p:spPr>
          <a:xfrm>
            <a:off x="7746814" y="1547500"/>
            <a:ext cx="3482840" cy="47448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 picture containing cup, indoor, drink, beverage&#10;&#10;Description automatically generated">
            <a:extLst>
              <a:ext uri="{FF2B5EF4-FFF2-40B4-BE49-F238E27FC236}">
                <a16:creationId xmlns:a16="http://schemas.microsoft.com/office/drawing/2014/main" id="{D9F35083-DCBE-4F67-BD4C-A4569069EF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27" b="8642"/>
          <a:stretch/>
        </p:blipFill>
        <p:spPr>
          <a:xfrm>
            <a:off x="4445187" y="4944471"/>
            <a:ext cx="3173240" cy="157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4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icture containing person, outdoor, sky, road&#10;&#10;Description automatically generated">
            <a:extLst>
              <a:ext uri="{FF2B5EF4-FFF2-40B4-BE49-F238E27FC236}">
                <a16:creationId xmlns:a16="http://schemas.microsoft.com/office/drawing/2014/main" id="{0636A38C-167F-4D08-A9BF-68194AF9B63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6624" r="16624"/>
          <a:stretch>
            <a:fillRect/>
          </a:stretch>
        </p:blipFill>
        <p:spPr>
          <a:xfrm>
            <a:off x="6679400" y="1713437"/>
            <a:ext cx="4294064" cy="4285427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842F3BA-3A3F-C846-8650-5E7C53723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892" y="703384"/>
            <a:ext cx="10433208" cy="691661"/>
          </a:xfrm>
        </p:spPr>
        <p:txBody>
          <a:bodyPr/>
          <a:lstStyle/>
          <a:p>
            <a:r>
              <a:rPr lang="en-US" b="1" dirty="0"/>
              <a:t>Keep moving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EED4E22-9A1D-455E-AE30-8FA7D2BA38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8891" y="1834018"/>
            <a:ext cx="5396699" cy="4320598"/>
          </a:xfrm>
        </p:spPr>
        <p:txBody>
          <a:bodyPr>
            <a:normAutofit/>
          </a:bodyPr>
          <a:lstStyle/>
          <a:p>
            <a:r>
              <a:rPr lang="en-US" sz="2800" b="1" dirty="0"/>
              <a:t>Move more!</a:t>
            </a:r>
            <a:br>
              <a:rPr lang="en-US" sz="2800" b="1" dirty="0"/>
            </a:br>
            <a:endParaRPr lang="en-US" sz="2800" b="1" dirty="0"/>
          </a:p>
          <a:p>
            <a:r>
              <a:rPr lang="en-US" sz="2800" dirty="0"/>
              <a:t>How much do we need to move?</a:t>
            </a:r>
          </a:p>
          <a:p>
            <a:endParaRPr lang="en-US" sz="2800" dirty="0"/>
          </a:p>
          <a:p>
            <a:r>
              <a:rPr lang="en-US" sz="2800" dirty="0"/>
              <a:t>What counts?</a:t>
            </a:r>
          </a:p>
          <a:p>
            <a:endParaRPr lang="en-US" sz="2800" i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286F5F-228A-4CB1-B5ED-389FA8D32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82" y="5041878"/>
            <a:ext cx="1753112" cy="126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49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259AD-8722-6E48-9C92-74E6592936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How should our 60 minutes feel?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635D037-FB97-45C8-B051-C8139EA271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8892" y="1834018"/>
            <a:ext cx="5169214" cy="3160013"/>
          </a:xfrm>
        </p:spPr>
        <p:txBody>
          <a:bodyPr>
            <a:noAutofit/>
          </a:bodyPr>
          <a:lstStyle/>
          <a:p>
            <a:pPr marL="468313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We breathe harder</a:t>
            </a:r>
          </a:p>
          <a:p>
            <a:pPr marL="468313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We feel warmer</a:t>
            </a:r>
          </a:p>
          <a:p>
            <a:pPr marL="468313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Our heart beats faster</a:t>
            </a:r>
          </a:p>
          <a:p>
            <a:pPr marL="468313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>
                <a:solidFill>
                  <a:schemeClr val="tx2"/>
                </a:solidFill>
              </a:rPr>
              <a:t>What activities make you feel like this?</a:t>
            </a:r>
          </a:p>
          <a:p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13" name="Picture Placeholder 12" descr="A group of children running&#10;&#10;Description automatically generated with low confidence">
            <a:extLst>
              <a:ext uri="{FF2B5EF4-FFF2-40B4-BE49-F238E27FC236}">
                <a16:creationId xmlns:a16="http://schemas.microsoft.com/office/drawing/2014/main" id="{D380F1FD-34DB-4B66-8359-1310679EC80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5738" b="5738"/>
          <a:stretch>
            <a:fillRect/>
          </a:stretch>
        </p:blipFill>
        <p:spPr>
          <a:xfrm>
            <a:off x="6953290" y="2043537"/>
            <a:ext cx="4073149" cy="3382478"/>
          </a:xfrm>
        </p:spPr>
      </p:pic>
    </p:spTree>
    <p:extLst>
      <p:ext uri="{BB962C8B-B14F-4D97-AF65-F5344CB8AC3E}">
        <p14:creationId xmlns:p14="http://schemas.microsoft.com/office/powerpoint/2010/main" val="404047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842F3BA-3A3F-C846-8650-5E7C53723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892" y="703384"/>
            <a:ext cx="10433208" cy="691661"/>
          </a:xfrm>
        </p:spPr>
        <p:txBody>
          <a:bodyPr/>
          <a:lstStyle/>
          <a:p>
            <a:r>
              <a:rPr lang="en-US" b="1" dirty="0"/>
              <a:t>What can you do this week?</a:t>
            </a:r>
          </a:p>
        </p:txBody>
      </p:sp>
      <p:pic>
        <p:nvPicPr>
          <p:cNvPr id="9" name="Picture Placeholder 8" descr="A group of people playing with a frisbee&#10;&#10;Description automatically generated with low confidence">
            <a:extLst>
              <a:ext uri="{FF2B5EF4-FFF2-40B4-BE49-F238E27FC236}">
                <a16:creationId xmlns:a16="http://schemas.microsoft.com/office/drawing/2014/main" id="{4D8A68FD-6075-44B5-B8D4-8B896514733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6588" r="16588"/>
          <a:stretch>
            <a:fillRect/>
          </a:stretch>
        </p:blipFill>
        <p:spPr>
          <a:xfrm>
            <a:off x="7589777" y="1887481"/>
            <a:ext cx="3089251" cy="3083038"/>
          </a:xfr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9560EF6-1B31-453A-92C6-A0FA2D016A60}"/>
              </a:ext>
            </a:extLst>
          </p:cNvPr>
          <p:cNvSpPr txBox="1">
            <a:spLocks/>
          </p:cNvSpPr>
          <p:nvPr/>
        </p:nvSpPr>
        <p:spPr>
          <a:xfrm>
            <a:off x="808892" y="1644237"/>
            <a:ext cx="6411418" cy="4320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Move more!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dirty="0"/>
              <a:t>Find new ways to be more active!</a:t>
            </a:r>
          </a:p>
          <a:p>
            <a:endParaRPr lang="en-US" dirty="0"/>
          </a:p>
          <a:p>
            <a:r>
              <a:rPr lang="en-US" dirty="0"/>
              <a:t>Track your activity to get your 60 minutes!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1770E6-227F-4914-A275-A40DC6C165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36"/>
          <a:stretch/>
        </p:blipFill>
        <p:spPr>
          <a:xfrm rot="10800000">
            <a:off x="5719312" y="4245309"/>
            <a:ext cx="1572884" cy="2306859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32BA5C-E7D9-40BF-B800-191CD2E801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71"/>
          <a:stretch/>
        </p:blipFill>
        <p:spPr>
          <a:xfrm>
            <a:off x="3896995" y="4401084"/>
            <a:ext cx="1673525" cy="22934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02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259AD-8722-6E48-9C92-74E659293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956" y="703384"/>
            <a:ext cx="10433208" cy="691661"/>
          </a:xfrm>
        </p:spPr>
        <p:txBody>
          <a:bodyPr>
            <a:normAutofit/>
          </a:bodyPr>
          <a:lstStyle/>
          <a:p>
            <a:r>
              <a:rPr lang="en-US" b="1" dirty="0"/>
              <a:t>Find your healthier you!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8F4AD0-E676-0E46-B35E-30E46BB1FF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956" y="1950578"/>
            <a:ext cx="5987749" cy="3314433"/>
          </a:xfrm>
        </p:spPr>
        <p:txBody>
          <a:bodyPr>
            <a:normAutofit/>
          </a:bodyPr>
          <a:lstStyle/>
          <a:p>
            <a:r>
              <a:rPr lang="en-US" sz="2800" b="1" dirty="0"/>
              <a:t>How healthy are you?</a:t>
            </a:r>
          </a:p>
          <a:p>
            <a:r>
              <a:rPr lang="en-US" sz="2800" dirty="0"/>
              <a:t>Let’s see! </a:t>
            </a:r>
          </a:p>
        </p:txBody>
      </p:sp>
      <p:pic>
        <p:nvPicPr>
          <p:cNvPr id="27" name="Picture Placeholder 26" descr="A group of children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A6B72E10-F672-4322-BE35-EA3D550C99E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5864" r="5864"/>
          <a:stretch>
            <a:fillRect/>
          </a:stretch>
        </p:blipFill>
        <p:spPr>
          <a:xfrm>
            <a:off x="7063769" y="2401629"/>
            <a:ext cx="3865146" cy="3209745"/>
          </a:xfrm>
        </p:spPr>
      </p:pic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31D5CD0C-AD15-41B0-96B3-BD1C9C045F65}"/>
              </a:ext>
            </a:extLst>
          </p:cNvPr>
          <p:cNvSpPr txBox="1">
            <a:spLocks/>
          </p:cNvSpPr>
          <p:nvPr/>
        </p:nvSpPr>
        <p:spPr>
          <a:xfrm>
            <a:off x="623956" y="3546575"/>
            <a:ext cx="5776844" cy="738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53B058"/>
                </a:solidFill>
              </a:rPr>
              <a:t>Stay standing if…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solidFill>
                <a:srgbClr val="53B058"/>
              </a:solidFill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5407566-D57E-4D29-AB34-7117D09013DF}"/>
              </a:ext>
            </a:extLst>
          </p:cNvPr>
          <p:cNvSpPr txBox="1">
            <a:spLocks/>
          </p:cNvSpPr>
          <p:nvPr/>
        </p:nvSpPr>
        <p:spPr>
          <a:xfrm>
            <a:off x="623956" y="4526429"/>
            <a:ext cx="5776844" cy="738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53B058"/>
                </a:solidFill>
              </a:rPr>
              <a:t>Stand up carefully and quietly.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solidFill>
                <a:srgbClr val="53B0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89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8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842F3BA-3A3F-C846-8650-5E7C53723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892" y="703384"/>
            <a:ext cx="10433208" cy="691661"/>
          </a:xfrm>
        </p:spPr>
        <p:txBody>
          <a:bodyPr/>
          <a:lstStyle/>
          <a:p>
            <a:r>
              <a:rPr lang="en-US" b="1" dirty="0"/>
              <a:t>Wrap up!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EED4E22-9A1D-455E-AE30-8FA7D2BA38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0029" y="1650507"/>
            <a:ext cx="6834113" cy="366336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This week </a:t>
            </a:r>
            <a:r>
              <a:rPr lang="en-US" sz="2800" i="1" dirty="0"/>
              <a:t>Find your healthier you</a:t>
            </a:r>
            <a:r>
              <a:rPr lang="en-US" sz="2800" dirty="0"/>
              <a:t> by:</a:t>
            </a:r>
          </a:p>
          <a:p>
            <a:pPr marL="468313" indent="-457200">
              <a:buFont typeface="Arial" panose="020B0604020202020204" pitchFamily="34" charset="0"/>
              <a:buChar char="•"/>
            </a:pPr>
            <a:r>
              <a:rPr lang="en-US" sz="2800" dirty="0"/>
              <a:t>Having at least </a:t>
            </a:r>
            <a:r>
              <a:rPr lang="en-US" sz="2800" b="1" dirty="0"/>
              <a:t>5 A DAY </a:t>
            </a:r>
            <a:r>
              <a:rPr lang="en-US" sz="2800" dirty="0"/>
              <a:t>every day!</a:t>
            </a:r>
          </a:p>
          <a:p>
            <a:pPr marL="468313" indent="-457200">
              <a:buFont typeface="Arial" panose="020B0604020202020204" pitchFamily="34" charset="0"/>
              <a:buChar char="•"/>
            </a:pPr>
            <a:r>
              <a:rPr lang="en-US" sz="2800" dirty="0"/>
              <a:t>Making swaps to </a:t>
            </a:r>
            <a:r>
              <a:rPr lang="en-US" sz="2800" b="1" dirty="0"/>
              <a:t>wholegrain</a:t>
            </a:r>
            <a:r>
              <a:rPr lang="en-US" sz="2800" dirty="0"/>
              <a:t> varieties! </a:t>
            </a:r>
          </a:p>
          <a:p>
            <a:pPr marL="468313" indent="-457200">
              <a:buFont typeface="Arial" panose="020B0604020202020204" pitchFamily="34" charset="0"/>
              <a:buChar char="•"/>
            </a:pPr>
            <a:r>
              <a:rPr lang="en-US" sz="2800" dirty="0"/>
              <a:t>Having at least </a:t>
            </a:r>
            <a:r>
              <a:rPr lang="en-US" sz="2800" b="1" dirty="0"/>
              <a:t>6-8 drinks healthier drinks </a:t>
            </a:r>
            <a:r>
              <a:rPr lang="en-US" sz="2800" dirty="0"/>
              <a:t>every day</a:t>
            </a:r>
          </a:p>
          <a:p>
            <a:pPr marL="468313" indent="-457200">
              <a:buFont typeface="Arial" panose="020B0604020202020204" pitchFamily="34" charset="0"/>
              <a:buChar char="•"/>
            </a:pPr>
            <a:r>
              <a:rPr lang="en-US" sz="2800" dirty="0"/>
              <a:t>Doing your </a:t>
            </a:r>
            <a:r>
              <a:rPr lang="en-US" sz="2800" b="1" dirty="0"/>
              <a:t>60 minutes of activity </a:t>
            </a:r>
            <a:r>
              <a:rPr lang="en-US" sz="2800" dirty="0"/>
              <a:t>and moving more every day! </a:t>
            </a:r>
          </a:p>
          <a:p>
            <a:endParaRPr lang="en-US" sz="2800" i="1" dirty="0">
              <a:solidFill>
                <a:srgbClr val="FF0000"/>
              </a:solidFill>
            </a:endParaRPr>
          </a:p>
          <a:p>
            <a:endParaRPr lang="en-US" sz="2800" i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F42F58-DEDB-47C3-91BE-3A0BE7DA7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915" y="1834019"/>
            <a:ext cx="3801518" cy="268622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0578382-20C8-4C3E-9D61-3F05CC1BF20F}"/>
              </a:ext>
            </a:extLst>
          </p:cNvPr>
          <p:cNvSpPr txBox="1">
            <a:spLocks/>
          </p:cNvSpPr>
          <p:nvPr/>
        </p:nvSpPr>
        <p:spPr>
          <a:xfrm>
            <a:off x="803950" y="5569334"/>
            <a:ext cx="9085971" cy="8446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1113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53B058"/>
                </a:solidFill>
              </a:rPr>
              <a:t>Try and earn your BNF Healthy Eating Week certificate!</a:t>
            </a:r>
            <a:endParaRPr lang="en-US" sz="2800" b="1" i="1" dirty="0">
              <a:solidFill>
                <a:srgbClr val="53B058"/>
              </a:solidFill>
            </a:endParaRPr>
          </a:p>
          <a:p>
            <a:endParaRPr lang="en-US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31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842F3BA-3A3F-C846-8650-5E7C53723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892" y="703384"/>
            <a:ext cx="10433208" cy="691661"/>
          </a:xfrm>
        </p:spPr>
        <p:txBody>
          <a:bodyPr/>
          <a:lstStyle/>
          <a:p>
            <a:r>
              <a:rPr lang="en-US" b="1" dirty="0"/>
              <a:t>A question for you…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EED4E22-9A1D-455E-AE30-8FA7D2BA38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0029" y="1650507"/>
            <a:ext cx="8263586" cy="4320598"/>
          </a:xfrm>
        </p:spPr>
        <p:txBody>
          <a:bodyPr>
            <a:normAutofit/>
          </a:bodyPr>
          <a:lstStyle/>
          <a:p>
            <a:r>
              <a:rPr lang="en-US" sz="2800" dirty="0"/>
              <a:t>Did you spot the pepper people on the slides?</a:t>
            </a:r>
          </a:p>
          <a:p>
            <a:endParaRPr lang="en-US" sz="2800" dirty="0"/>
          </a:p>
          <a:p>
            <a:r>
              <a:rPr lang="en-US" sz="2800" dirty="0"/>
              <a:t>How many did you see?</a:t>
            </a:r>
          </a:p>
          <a:p>
            <a:pPr marL="525463" indent="-514350">
              <a:buAutoNum type="arabicPlain" startAt="5"/>
            </a:pPr>
            <a:endParaRPr lang="en-US" sz="2800" i="1" dirty="0">
              <a:solidFill>
                <a:srgbClr val="FF0000"/>
              </a:solidFill>
            </a:endParaRPr>
          </a:p>
          <a:p>
            <a:endParaRPr lang="en-US" sz="2800" i="1" dirty="0">
              <a:solidFill>
                <a:srgbClr val="FF000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9A2FE3-5243-44B5-9CF1-8C9CA9733BDA}"/>
              </a:ext>
            </a:extLst>
          </p:cNvPr>
          <p:cNvGrpSpPr/>
          <p:nvPr/>
        </p:nvGrpSpPr>
        <p:grpSpPr>
          <a:xfrm flipH="1">
            <a:off x="653639" y="3844392"/>
            <a:ext cx="1472229" cy="1250830"/>
            <a:chOff x="3455772" y="2900229"/>
            <a:chExt cx="1883895" cy="174280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62276E5-1FA3-4AC3-8FAD-F5E538633B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611"/>
            <a:stretch/>
          </p:blipFill>
          <p:spPr>
            <a:xfrm>
              <a:off x="3455772" y="2900229"/>
              <a:ext cx="1674379" cy="1742808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3120A6D-48C5-4A52-9A0E-42594A5FCA33}"/>
                </a:ext>
              </a:extLst>
            </p:cNvPr>
            <p:cNvSpPr/>
            <p:nvPr/>
          </p:nvSpPr>
          <p:spPr>
            <a:xfrm>
              <a:off x="4516866" y="3994298"/>
              <a:ext cx="822801" cy="5698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B183285-9E15-4A89-BADA-ADE0D16C7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986" y="3833682"/>
            <a:ext cx="981611" cy="12508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16352F-575D-44DF-A0C4-9685609BD6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359"/>
          <a:stretch/>
        </p:blipFill>
        <p:spPr>
          <a:xfrm>
            <a:off x="3623825" y="3810806"/>
            <a:ext cx="1211672" cy="12954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5E4151-E9DB-4F85-97F4-F343CD9448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304" y="3789118"/>
            <a:ext cx="1101921" cy="12508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F5B025-0E35-490B-B925-EAACEF8060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1083" y="3837090"/>
            <a:ext cx="1101921" cy="11550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3CDC72-41CA-4130-A012-B8F324F112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359"/>
          <a:stretch/>
        </p:blipFill>
        <p:spPr>
          <a:xfrm>
            <a:off x="6312906" y="3766785"/>
            <a:ext cx="1211672" cy="12954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24CEC76-AFF9-4BCF-BAF8-90585D5073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1987" y="3774107"/>
            <a:ext cx="1763779" cy="127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5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1C189-ADE1-9245-9053-9E690E565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93297" y="703384"/>
            <a:ext cx="12213536" cy="1414732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Have a great week!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F480175-181D-4C2B-B299-A8E907DF4D18}"/>
              </a:ext>
            </a:extLst>
          </p:cNvPr>
          <p:cNvSpPr txBox="1">
            <a:spLocks/>
          </p:cNvSpPr>
          <p:nvPr/>
        </p:nvSpPr>
        <p:spPr>
          <a:xfrm>
            <a:off x="716423" y="1628535"/>
            <a:ext cx="8982091" cy="43205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3" indent="0">
              <a:buNone/>
            </a:pPr>
            <a:r>
              <a:rPr lang="en-US" dirty="0"/>
              <a:t>Let us know what you are doing!</a:t>
            </a:r>
          </a:p>
          <a:p>
            <a:pPr marL="468313" indent="-457200"/>
            <a:r>
              <a:rPr lang="en-US" dirty="0"/>
              <a:t>Send us a tweet: @Foodafactoflife  </a:t>
            </a:r>
            <a:r>
              <a:rPr lang="en-US" b="1" dirty="0"/>
              <a:t>#BNFHEW21</a:t>
            </a:r>
          </a:p>
          <a:p>
            <a:pPr marL="468313" indent="-457200"/>
            <a:r>
              <a:rPr lang="en-US" dirty="0"/>
              <a:t>Drop us an email: postbox@nutrition.org.uk</a:t>
            </a:r>
          </a:p>
          <a:p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33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young child drinking from a straw&#10;&#10;Description automatically generated with low confidence">
            <a:extLst>
              <a:ext uri="{FF2B5EF4-FFF2-40B4-BE49-F238E27FC236}">
                <a16:creationId xmlns:a16="http://schemas.microsoft.com/office/drawing/2014/main" id="{DC6BDFC8-B7E7-4950-87BB-B6E8DBD1098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16580" b="16580"/>
          <a:stretch>
            <a:fillRect/>
          </a:stretch>
        </p:blipFill>
        <p:spPr>
          <a:xfrm>
            <a:off x="7211436" y="1395045"/>
            <a:ext cx="3631967" cy="3625253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842F3BA-3A3F-C846-8650-5E7C53723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892" y="703384"/>
            <a:ext cx="10433208" cy="691661"/>
          </a:xfrm>
        </p:spPr>
        <p:txBody>
          <a:bodyPr/>
          <a:lstStyle/>
          <a:p>
            <a:r>
              <a:rPr lang="en-US" b="1" dirty="0"/>
              <a:t>Know the facts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7706FDF-C779-244C-AA26-1562F02570B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08892" y="1834018"/>
            <a:ext cx="5591908" cy="432059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Fruit and vegetables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many portions of fruit and vegetables do we need each day? 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D972D85-22A6-404A-9B3F-D8E74658AC8E}"/>
              </a:ext>
            </a:extLst>
          </p:cNvPr>
          <p:cNvSpPr txBox="1">
            <a:spLocks/>
          </p:cNvSpPr>
          <p:nvPr/>
        </p:nvSpPr>
        <p:spPr>
          <a:xfrm>
            <a:off x="684803" y="5131466"/>
            <a:ext cx="8342616" cy="8088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53B058"/>
                </a:solidFill>
              </a:rPr>
              <a:t>After the count of three, show me with your hands!</a:t>
            </a: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B25ED988-EA02-4EA6-9656-B69D903CE9DC}"/>
              </a:ext>
            </a:extLst>
          </p:cNvPr>
          <p:cNvSpPr/>
          <p:nvPr/>
        </p:nvSpPr>
        <p:spPr>
          <a:xfrm>
            <a:off x="2167847" y="4006921"/>
            <a:ext cx="3637052" cy="1124545"/>
          </a:xfrm>
          <a:prstGeom prst="wedgeRectCallout">
            <a:avLst>
              <a:gd name="adj1" fmla="val -45409"/>
              <a:gd name="adj2" fmla="val -233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At least 5!</a:t>
            </a:r>
          </a:p>
        </p:txBody>
      </p:sp>
    </p:spTree>
    <p:extLst>
      <p:ext uri="{BB962C8B-B14F-4D97-AF65-F5344CB8AC3E}">
        <p14:creationId xmlns:p14="http://schemas.microsoft.com/office/powerpoint/2010/main" val="268926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F8792-9E6B-8A4E-9A16-4FA2C0BC60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How much is a portion?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F21FEF-F44F-49C7-AEC6-93EAF7C6D2CC}"/>
              </a:ext>
            </a:extLst>
          </p:cNvPr>
          <p:cNvSpPr txBox="1"/>
          <p:nvPr/>
        </p:nvSpPr>
        <p:spPr>
          <a:xfrm>
            <a:off x="1243173" y="2065106"/>
            <a:ext cx="647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dirty="0"/>
              <a:t>A</a:t>
            </a:r>
          </a:p>
        </p:txBody>
      </p:sp>
      <p:pic>
        <p:nvPicPr>
          <p:cNvPr id="14" name="Graphic 13" descr="Brain in head outline">
            <a:extLst>
              <a:ext uri="{FF2B5EF4-FFF2-40B4-BE49-F238E27FC236}">
                <a16:creationId xmlns:a16="http://schemas.microsoft.com/office/drawing/2014/main" id="{71F3B102-C53D-4091-AC85-38AFDC93C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1883" y="1986595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6497644-3FC0-445D-A378-C01731F8D52C}"/>
              </a:ext>
            </a:extLst>
          </p:cNvPr>
          <p:cNvSpPr txBox="1"/>
          <p:nvPr/>
        </p:nvSpPr>
        <p:spPr>
          <a:xfrm>
            <a:off x="5063447" y="2065106"/>
            <a:ext cx="647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dirty="0"/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65F23B-CBF6-4152-8E75-102B5EA3CCB3}"/>
              </a:ext>
            </a:extLst>
          </p:cNvPr>
          <p:cNvSpPr txBox="1"/>
          <p:nvPr/>
        </p:nvSpPr>
        <p:spPr>
          <a:xfrm>
            <a:off x="8748445" y="2104491"/>
            <a:ext cx="647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dirty="0"/>
              <a:t>C</a:t>
            </a:r>
          </a:p>
        </p:txBody>
      </p:sp>
      <p:pic>
        <p:nvPicPr>
          <p:cNvPr id="19" name="Graphic 18" descr="Raised hand outline">
            <a:extLst>
              <a:ext uri="{FF2B5EF4-FFF2-40B4-BE49-F238E27FC236}">
                <a16:creationId xmlns:a16="http://schemas.microsoft.com/office/drawing/2014/main" id="{AA58FA46-20E8-481E-A3F9-14CFA4FC2E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192889">
            <a:off x="2495890" y="1781372"/>
            <a:ext cx="457200" cy="457200"/>
          </a:xfrm>
          <a:prstGeom prst="rect">
            <a:avLst/>
          </a:prstGeom>
        </p:spPr>
      </p:pic>
      <p:pic>
        <p:nvPicPr>
          <p:cNvPr id="20" name="Graphic 19" descr="Ear outline">
            <a:extLst>
              <a:ext uri="{FF2B5EF4-FFF2-40B4-BE49-F238E27FC236}">
                <a16:creationId xmlns:a16="http://schemas.microsoft.com/office/drawing/2014/main" id="{921EB2B0-A79E-41FA-A9FB-F747D15E91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11833" y="1908901"/>
            <a:ext cx="914400" cy="914400"/>
          </a:xfrm>
          <a:prstGeom prst="rect">
            <a:avLst/>
          </a:prstGeom>
        </p:spPr>
      </p:pic>
      <p:pic>
        <p:nvPicPr>
          <p:cNvPr id="22" name="Graphic 21" descr="User outline">
            <a:extLst>
              <a:ext uri="{FF2B5EF4-FFF2-40B4-BE49-F238E27FC236}">
                <a16:creationId xmlns:a16="http://schemas.microsoft.com/office/drawing/2014/main" id="{15707789-7BD0-48C0-AD17-AEA7E9749F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96831" y="1869516"/>
            <a:ext cx="914400" cy="914400"/>
          </a:xfrm>
          <a:prstGeom prst="rect">
            <a:avLst/>
          </a:prstGeom>
        </p:spPr>
      </p:pic>
      <p:pic>
        <p:nvPicPr>
          <p:cNvPr id="23" name="Graphic 22" descr="Raised hand outline">
            <a:extLst>
              <a:ext uri="{FF2B5EF4-FFF2-40B4-BE49-F238E27FC236}">
                <a16:creationId xmlns:a16="http://schemas.microsoft.com/office/drawing/2014/main" id="{BAED10EA-E69C-44EA-9DE4-40EF9EDC20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192889">
            <a:off x="6501099" y="1836505"/>
            <a:ext cx="457200" cy="457200"/>
          </a:xfrm>
          <a:prstGeom prst="rect">
            <a:avLst/>
          </a:prstGeom>
        </p:spPr>
      </p:pic>
      <p:pic>
        <p:nvPicPr>
          <p:cNvPr id="24" name="Graphic 23" descr="Raised hand outline">
            <a:extLst>
              <a:ext uri="{FF2B5EF4-FFF2-40B4-BE49-F238E27FC236}">
                <a16:creationId xmlns:a16="http://schemas.microsoft.com/office/drawing/2014/main" id="{8BDB6134-B2C8-499D-9BB8-6E9C4D952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192889">
            <a:off x="10189563" y="2137500"/>
            <a:ext cx="457200" cy="4572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97C2148-018F-4157-930F-3EA2A61B4856}"/>
              </a:ext>
            </a:extLst>
          </p:cNvPr>
          <p:cNvGrpSpPr/>
          <p:nvPr/>
        </p:nvGrpSpPr>
        <p:grpSpPr>
          <a:xfrm>
            <a:off x="643398" y="3337157"/>
            <a:ext cx="9935752" cy="1941280"/>
            <a:chOff x="643398" y="3337157"/>
            <a:chExt cx="9935752" cy="1941280"/>
          </a:xfrm>
        </p:grpSpPr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9AD5561F-64B9-485F-90C5-EC29F832B9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63" b="10639"/>
            <a:stretch/>
          </p:blipFill>
          <p:spPr bwMode="auto">
            <a:xfrm>
              <a:off x="5275679" y="3337157"/>
              <a:ext cx="1986708" cy="1904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8EAC9E0-3020-4EB7-A1BA-3E779CE3C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037356" y="3885364"/>
              <a:ext cx="1541794" cy="1144011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D9D9C22-216A-4F10-8C22-A630C434A618}"/>
                </a:ext>
              </a:extLst>
            </p:cNvPr>
            <p:cNvGrpSpPr/>
            <p:nvPr/>
          </p:nvGrpSpPr>
          <p:grpSpPr>
            <a:xfrm>
              <a:off x="643398" y="3373749"/>
              <a:ext cx="3665139" cy="1904688"/>
              <a:chOff x="643398" y="3373749"/>
              <a:chExt cx="3665139" cy="1904688"/>
            </a:xfrm>
          </p:grpSpPr>
          <p:pic>
            <p:nvPicPr>
              <p:cNvPr id="17" name="Picture 2">
                <a:extLst>
                  <a:ext uri="{FF2B5EF4-FFF2-40B4-BE49-F238E27FC236}">
                    <a16:creationId xmlns:a16="http://schemas.microsoft.com/office/drawing/2014/main" id="{1D091D5B-3CFD-41F0-AB11-E5326387C2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63" b="10639"/>
              <a:stretch/>
            </p:blipFill>
            <p:spPr bwMode="auto">
              <a:xfrm>
                <a:off x="643398" y="3373749"/>
                <a:ext cx="1986708" cy="1904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" name="Picture 2">
                <a:extLst>
                  <a:ext uri="{FF2B5EF4-FFF2-40B4-BE49-F238E27FC236}">
                    <a16:creationId xmlns:a16="http://schemas.microsoft.com/office/drawing/2014/main" id="{2E1BA577-8887-4693-BB08-C45B526878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63" b="10639"/>
              <a:stretch/>
            </p:blipFill>
            <p:spPr bwMode="auto">
              <a:xfrm>
                <a:off x="2321829" y="3373749"/>
                <a:ext cx="1986708" cy="19046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CDF3E6BA-25D1-4126-BBA1-EDA0010B4687}"/>
              </a:ext>
            </a:extLst>
          </p:cNvPr>
          <p:cNvSpPr txBox="1">
            <a:spLocks/>
          </p:cNvSpPr>
          <p:nvPr/>
        </p:nvSpPr>
        <p:spPr>
          <a:xfrm>
            <a:off x="472661" y="5459271"/>
            <a:ext cx="8342616" cy="8088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53B058"/>
                </a:solidFill>
              </a:rPr>
              <a:t>After the count of three, show me with an action!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03BC822-9648-48FA-A155-F9D9D5641106}"/>
              </a:ext>
            </a:extLst>
          </p:cNvPr>
          <p:cNvGrpSpPr/>
          <p:nvPr/>
        </p:nvGrpSpPr>
        <p:grpSpPr>
          <a:xfrm flipH="1">
            <a:off x="10774833" y="438558"/>
            <a:ext cx="1637104" cy="1509726"/>
            <a:chOff x="3455772" y="2900229"/>
            <a:chExt cx="1883895" cy="174280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52E4DF4-354C-4B8E-9F93-981A098AEA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r="3611"/>
            <a:stretch/>
          </p:blipFill>
          <p:spPr>
            <a:xfrm>
              <a:off x="3455772" y="2900229"/>
              <a:ext cx="1674379" cy="1742808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09B61EA-9D69-4421-869E-78CF9E7747EF}"/>
                </a:ext>
              </a:extLst>
            </p:cNvPr>
            <p:cNvSpPr/>
            <p:nvPr/>
          </p:nvSpPr>
          <p:spPr>
            <a:xfrm>
              <a:off x="4516866" y="3994298"/>
              <a:ext cx="822801" cy="5698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69B32170-53F1-4188-B9E7-8CC81441CE1A}"/>
              </a:ext>
            </a:extLst>
          </p:cNvPr>
          <p:cNvSpPr/>
          <p:nvPr/>
        </p:nvSpPr>
        <p:spPr>
          <a:xfrm>
            <a:off x="4431093" y="1575879"/>
            <a:ext cx="3605833" cy="3991604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71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F8792-9E6B-8A4E-9A16-4FA2C0BC60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How much is a portion?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F21FEF-F44F-49C7-AEC6-93EAF7C6D2CC}"/>
              </a:ext>
            </a:extLst>
          </p:cNvPr>
          <p:cNvSpPr txBox="1"/>
          <p:nvPr/>
        </p:nvSpPr>
        <p:spPr>
          <a:xfrm>
            <a:off x="1243173" y="2065106"/>
            <a:ext cx="647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dirty="0"/>
              <a:t>A</a:t>
            </a:r>
          </a:p>
        </p:txBody>
      </p:sp>
      <p:pic>
        <p:nvPicPr>
          <p:cNvPr id="14" name="Graphic 13" descr="Brain in head outline">
            <a:extLst>
              <a:ext uri="{FF2B5EF4-FFF2-40B4-BE49-F238E27FC236}">
                <a16:creationId xmlns:a16="http://schemas.microsoft.com/office/drawing/2014/main" id="{71F3B102-C53D-4091-AC85-38AFDC93C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1883" y="1986595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6497644-3FC0-445D-A378-C01731F8D52C}"/>
              </a:ext>
            </a:extLst>
          </p:cNvPr>
          <p:cNvSpPr txBox="1"/>
          <p:nvPr/>
        </p:nvSpPr>
        <p:spPr>
          <a:xfrm>
            <a:off x="5063447" y="2065106"/>
            <a:ext cx="647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dirty="0"/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65F23B-CBF6-4152-8E75-102B5EA3CCB3}"/>
              </a:ext>
            </a:extLst>
          </p:cNvPr>
          <p:cNvSpPr txBox="1"/>
          <p:nvPr/>
        </p:nvSpPr>
        <p:spPr>
          <a:xfrm>
            <a:off x="8748445" y="2104491"/>
            <a:ext cx="647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dirty="0"/>
              <a:t>C</a:t>
            </a:r>
          </a:p>
        </p:txBody>
      </p:sp>
      <p:pic>
        <p:nvPicPr>
          <p:cNvPr id="19" name="Graphic 18" descr="Raised hand outline">
            <a:extLst>
              <a:ext uri="{FF2B5EF4-FFF2-40B4-BE49-F238E27FC236}">
                <a16:creationId xmlns:a16="http://schemas.microsoft.com/office/drawing/2014/main" id="{AA58FA46-20E8-481E-A3F9-14CFA4FC2E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192889">
            <a:off x="2495890" y="1781372"/>
            <a:ext cx="457200" cy="457200"/>
          </a:xfrm>
          <a:prstGeom prst="rect">
            <a:avLst/>
          </a:prstGeom>
        </p:spPr>
      </p:pic>
      <p:pic>
        <p:nvPicPr>
          <p:cNvPr id="20" name="Graphic 19" descr="Ear outline">
            <a:extLst>
              <a:ext uri="{FF2B5EF4-FFF2-40B4-BE49-F238E27FC236}">
                <a16:creationId xmlns:a16="http://schemas.microsoft.com/office/drawing/2014/main" id="{921EB2B0-A79E-41FA-A9FB-F747D15E91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11833" y="1908901"/>
            <a:ext cx="914400" cy="914400"/>
          </a:xfrm>
          <a:prstGeom prst="rect">
            <a:avLst/>
          </a:prstGeom>
        </p:spPr>
      </p:pic>
      <p:pic>
        <p:nvPicPr>
          <p:cNvPr id="22" name="Graphic 21" descr="User outline">
            <a:extLst>
              <a:ext uri="{FF2B5EF4-FFF2-40B4-BE49-F238E27FC236}">
                <a16:creationId xmlns:a16="http://schemas.microsoft.com/office/drawing/2014/main" id="{15707789-7BD0-48C0-AD17-AEA7E9749F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96831" y="1869516"/>
            <a:ext cx="914400" cy="914400"/>
          </a:xfrm>
          <a:prstGeom prst="rect">
            <a:avLst/>
          </a:prstGeom>
        </p:spPr>
      </p:pic>
      <p:pic>
        <p:nvPicPr>
          <p:cNvPr id="23" name="Graphic 22" descr="Raised hand outline">
            <a:extLst>
              <a:ext uri="{FF2B5EF4-FFF2-40B4-BE49-F238E27FC236}">
                <a16:creationId xmlns:a16="http://schemas.microsoft.com/office/drawing/2014/main" id="{BAED10EA-E69C-44EA-9DE4-40EF9EDC20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192889">
            <a:off x="6501099" y="1836505"/>
            <a:ext cx="457200" cy="457200"/>
          </a:xfrm>
          <a:prstGeom prst="rect">
            <a:avLst/>
          </a:prstGeom>
        </p:spPr>
      </p:pic>
      <p:pic>
        <p:nvPicPr>
          <p:cNvPr id="24" name="Graphic 23" descr="Raised hand outline">
            <a:extLst>
              <a:ext uri="{FF2B5EF4-FFF2-40B4-BE49-F238E27FC236}">
                <a16:creationId xmlns:a16="http://schemas.microsoft.com/office/drawing/2014/main" id="{8BDB6134-B2C8-499D-9BB8-6E9C4D952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192889">
            <a:off x="10189563" y="2137500"/>
            <a:ext cx="457200" cy="4572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9B60DAA-B08F-49D7-84DD-54B5EA6CB095}"/>
              </a:ext>
            </a:extLst>
          </p:cNvPr>
          <p:cNvGrpSpPr/>
          <p:nvPr/>
        </p:nvGrpSpPr>
        <p:grpSpPr>
          <a:xfrm>
            <a:off x="876074" y="3205744"/>
            <a:ext cx="10125406" cy="2236694"/>
            <a:chOff x="876074" y="3205744"/>
            <a:chExt cx="10125406" cy="2236694"/>
          </a:xfrm>
        </p:grpSpPr>
        <p:pic>
          <p:nvPicPr>
            <p:cNvPr id="17" name="Picture 3">
              <a:extLst>
                <a:ext uri="{FF2B5EF4-FFF2-40B4-BE49-F238E27FC236}">
                  <a16:creationId xmlns:a16="http://schemas.microsoft.com/office/drawing/2014/main" id="{737F884F-D4A4-4300-A7D6-197EDE0205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3" t="18797" r="20738" b="31979"/>
            <a:stretch>
              <a:fillRect/>
            </a:stretch>
          </p:blipFill>
          <p:spPr bwMode="auto">
            <a:xfrm rot="-1286004">
              <a:off x="1599395" y="3822881"/>
              <a:ext cx="2118187" cy="1064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50095EB6-F437-4AFF-B1BD-CD15B72CB1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3" t="24730" r="20738" b="28748"/>
            <a:stretch>
              <a:fillRect/>
            </a:stretch>
          </p:blipFill>
          <p:spPr bwMode="auto">
            <a:xfrm rot="-1525690">
              <a:off x="2641768" y="4288625"/>
              <a:ext cx="2118185" cy="1006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3">
              <a:extLst>
                <a:ext uri="{FF2B5EF4-FFF2-40B4-BE49-F238E27FC236}">
                  <a16:creationId xmlns:a16="http://schemas.microsoft.com/office/drawing/2014/main" id="{846187C9-5C21-4BC4-BDD4-DF22D71D6A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3" t="18797" r="20738" b="28748"/>
            <a:stretch>
              <a:fillRect/>
            </a:stretch>
          </p:blipFill>
          <p:spPr bwMode="auto">
            <a:xfrm rot="-1303318">
              <a:off x="876074" y="3233556"/>
              <a:ext cx="2120801" cy="11349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4EA9A73-2094-404D-8F69-ACC609F2D469}"/>
                </a:ext>
              </a:extLst>
            </p:cNvPr>
            <p:cNvGrpSpPr/>
            <p:nvPr/>
          </p:nvGrpSpPr>
          <p:grpSpPr>
            <a:xfrm>
              <a:off x="5397466" y="3411076"/>
              <a:ext cx="1165855" cy="2031362"/>
              <a:chOff x="5397466" y="3411076"/>
              <a:chExt cx="848627" cy="1679772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9E9D7284-3C3D-4269-97BB-17177E0CDDD5}"/>
                  </a:ext>
                </a:extLst>
              </p:cNvPr>
              <p:cNvGrpSpPr/>
              <p:nvPr/>
            </p:nvGrpSpPr>
            <p:grpSpPr>
              <a:xfrm>
                <a:off x="5397466" y="3411076"/>
                <a:ext cx="848627" cy="993931"/>
                <a:chOff x="5397466" y="3411076"/>
                <a:chExt cx="848627" cy="993931"/>
              </a:xfrm>
            </p:grpSpPr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CD3C2BE4-4B74-49DB-B496-BBDDE25EDF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397466" y="3801021"/>
                  <a:ext cx="434260" cy="387850"/>
                </a:xfrm>
                <a:prstGeom prst="rect">
                  <a:avLst/>
                </a:prstGeom>
              </p:spPr>
            </p:pic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E314CAA5-AE87-4DBC-BFC8-3537F0FA22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742342" y="3411076"/>
                  <a:ext cx="434260" cy="387850"/>
                </a:xfrm>
                <a:prstGeom prst="rect">
                  <a:avLst/>
                </a:prstGeom>
              </p:spPr>
            </p:pic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6A996646-4C0B-43FB-A5CD-2A119AB7E7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811833" y="4017157"/>
                  <a:ext cx="434260" cy="387850"/>
                </a:xfrm>
                <a:prstGeom prst="rect">
                  <a:avLst/>
                </a:prstGeom>
              </p:spPr>
            </p:pic>
          </p:grp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5598FD78-CC11-4A50-BEB2-DE14311C19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69292" y="4360078"/>
                <a:ext cx="434260" cy="38785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CAA1A8C5-9967-4924-8454-C52AE67254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61322" y="4702998"/>
                <a:ext cx="434260" cy="387850"/>
              </a:xfrm>
              <a:prstGeom prst="rect">
                <a:avLst/>
              </a:prstGeom>
            </p:spPr>
          </p:pic>
        </p:grpSp>
        <p:pic>
          <p:nvPicPr>
            <p:cNvPr id="11" name="Picture 10" descr="A couple of bowls of peas&#10;&#10;Description automatically generated with medium confidence">
              <a:extLst>
                <a:ext uri="{FF2B5EF4-FFF2-40B4-BE49-F238E27FC236}">
                  <a16:creationId xmlns:a16="http://schemas.microsoft.com/office/drawing/2014/main" id="{01B05B3B-E220-40C6-AAF9-5D6DB6FCE1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34102" r="33013"/>
            <a:stretch/>
          </p:blipFill>
          <p:spPr>
            <a:xfrm>
              <a:off x="8522171" y="3205744"/>
              <a:ext cx="2479309" cy="2236694"/>
            </a:xfrm>
            <a:prstGeom prst="rect">
              <a:avLst/>
            </a:prstGeom>
          </p:spPr>
        </p:pic>
      </p:grp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CD3BCCA0-05C7-456A-94F3-B9B95EDCCEAE}"/>
              </a:ext>
            </a:extLst>
          </p:cNvPr>
          <p:cNvSpPr txBox="1">
            <a:spLocks/>
          </p:cNvSpPr>
          <p:nvPr/>
        </p:nvSpPr>
        <p:spPr>
          <a:xfrm>
            <a:off x="472661" y="5459271"/>
            <a:ext cx="8342616" cy="8088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53B058"/>
                </a:solidFill>
              </a:rPr>
              <a:t>After the count of three, show me with an action!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88CDA4B-A3EB-4DC2-8522-B1EF167739A7}"/>
              </a:ext>
            </a:extLst>
          </p:cNvPr>
          <p:cNvSpPr/>
          <p:nvPr/>
        </p:nvSpPr>
        <p:spPr>
          <a:xfrm>
            <a:off x="576914" y="1575879"/>
            <a:ext cx="4162856" cy="3991604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30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F8792-9E6B-8A4E-9A16-4FA2C0BC60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How much is a portion?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F21FEF-F44F-49C7-AEC6-93EAF7C6D2CC}"/>
              </a:ext>
            </a:extLst>
          </p:cNvPr>
          <p:cNvSpPr txBox="1"/>
          <p:nvPr/>
        </p:nvSpPr>
        <p:spPr>
          <a:xfrm>
            <a:off x="1243173" y="2065106"/>
            <a:ext cx="647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dirty="0"/>
              <a:t>A</a:t>
            </a:r>
          </a:p>
        </p:txBody>
      </p:sp>
      <p:pic>
        <p:nvPicPr>
          <p:cNvPr id="14" name="Graphic 13" descr="Brain in head outline">
            <a:extLst>
              <a:ext uri="{FF2B5EF4-FFF2-40B4-BE49-F238E27FC236}">
                <a16:creationId xmlns:a16="http://schemas.microsoft.com/office/drawing/2014/main" id="{71F3B102-C53D-4091-AC85-38AFDC93C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1883" y="1986595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6497644-3FC0-445D-A378-C01731F8D52C}"/>
              </a:ext>
            </a:extLst>
          </p:cNvPr>
          <p:cNvSpPr txBox="1"/>
          <p:nvPr/>
        </p:nvSpPr>
        <p:spPr>
          <a:xfrm>
            <a:off x="5063447" y="2065106"/>
            <a:ext cx="647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dirty="0"/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65F23B-CBF6-4152-8E75-102B5EA3CCB3}"/>
              </a:ext>
            </a:extLst>
          </p:cNvPr>
          <p:cNvSpPr txBox="1"/>
          <p:nvPr/>
        </p:nvSpPr>
        <p:spPr>
          <a:xfrm>
            <a:off x="8748445" y="2104491"/>
            <a:ext cx="647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dirty="0"/>
              <a:t>C</a:t>
            </a:r>
          </a:p>
        </p:txBody>
      </p:sp>
      <p:pic>
        <p:nvPicPr>
          <p:cNvPr id="19" name="Graphic 18" descr="Raised hand outline">
            <a:extLst>
              <a:ext uri="{FF2B5EF4-FFF2-40B4-BE49-F238E27FC236}">
                <a16:creationId xmlns:a16="http://schemas.microsoft.com/office/drawing/2014/main" id="{AA58FA46-20E8-481E-A3F9-14CFA4FC2E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192889">
            <a:off x="2495890" y="1781372"/>
            <a:ext cx="457200" cy="457200"/>
          </a:xfrm>
          <a:prstGeom prst="rect">
            <a:avLst/>
          </a:prstGeom>
        </p:spPr>
      </p:pic>
      <p:pic>
        <p:nvPicPr>
          <p:cNvPr id="20" name="Graphic 19" descr="Ear outline">
            <a:extLst>
              <a:ext uri="{FF2B5EF4-FFF2-40B4-BE49-F238E27FC236}">
                <a16:creationId xmlns:a16="http://schemas.microsoft.com/office/drawing/2014/main" id="{921EB2B0-A79E-41FA-A9FB-F747D15E91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11833" y="1908901"/>
            <a:ext cx="914400" cy="914400"/>
          </a:xfrm>
          <a:prstGeom prst="rect">
            <a:avLst/>
          </a:prstGeom>
        </p:spPr>
      </p:pic>
      <p:pic>
        <p:nvPicPr>
          <p:cNvPr id="22" name="Graphic 21" descr="User outline">
            <a:extLst>
              <a:ext uri="{FF2B5EF4-FFF2-40B4-BE49-F238E27FC236}">
                <a16:creationId xmlns:a16="http://schemas.microsoft.com/office/drawing/2014/main" id="{15707789-7BD0-48C0-AD17-AEA7E9749F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96831" y="1869516"/>
            <a:ext cx="914400" cy="914400"/>
          </a:xfrm>
          <a:prstGeom prst="rect">
            <a:avLst/>
          </a:prstGeom>
        </p:spPr>
      </p:pic>
      <p:pic>
        <p:nvPicPr>
          <p:cNvPr id="23" name="Graphic 22" descr="Raised hand outline">
            <a:extLst>
              <a:ext uri="{FF2B5EF4-FFF2-40B4-BE49-F238E27FC236}">
                <a16:creationId xmlns:a16="http://schemas.microsoft.com/office/drawing/2014/main" id="{BAED10EA-E69C-44EA-9DE4-40EF9EDC20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192889">
            <a:off x="6501099" y="1836505"/>
            <a:ext cx="457200" cy="457200"/>
          </a:xfrm>
          <a:prstGeom prst="rect">
            <a:avLst/>
          </a:prstGeom>
        </p:spPr>
      </p:pic>
      <p:pic>
        <p:nvPicPr>
          <p:cNvPr id="24" name="Graphic 23" descr="Raised hand outline">
            <a:extLst>
              <a:ext uri="{FF2B5EF4-FFF2-40B4-BE49-F238E27FC236}">
                <a16:creationId xmlns:a16="http://schemas.microsoft.com/office/drawing/2014/main" id="{8BDB6134-B2C8-499D-9BB8-6E9C4D952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192889">
            <a:off x="10189563" y="2137500"/>
            <a:ext cx="457200" cy="4572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BF47E4E-B030-40EF-A77E-D2F492A3320B}"/>
              </a:ext>
            </a:extLst>
          </p:cNvPr>
          <p:cNvGrpSpPr/>
          <p:nvPr/>
        </p:nvGrpSpPr>
        <p:grpSpPr>
          <a:xfrm>
            <a:off x="1361274" y="2895706"/>
            <a:ext cx="9056889" cy="2819294"/>
            <a:chOff x="1361274" y="2895706"/>
            <a:chExt cx="9056889" cy="2819294"/>
          </a:xfrm>
        </p:grpSpPr>
        <p:pic>
          <p:nvPicPr>
            <p:cNvPr id="32" name="Picture 4">
              <a:extLst>
                <a:ext uri="{FF2B5EF4-FFF2-40B4-BE49-F238E27FC236}">
                  <a16:creationId xmlns:a16="http://schemas.microsoft.com/office/drawing/2014/main" id="{F0734620-B68F-4986-AA3E-E7360563C1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88" t="26907" r="26080" b="15298"/>
            <a:stretch>
              <a:fillRect/>
            </a:stretch>
          </p:blipFill>
          <p:spPr bwMode="auto">
            <a:xfrm>
              <a:off x="9100827" y="3991891"/>
              <a:ext cx="1317336" cy="1483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 descr="A person holding an orange&#10;&#10;Description automatically generated with low confidence">
              <a:extLst>
                <a:ext uri="{FF2B5EF4-FFF2-40B4-BE49-F238E27FC236}">
                  <a16:creationId xmlns:a16="http://schemas.microsoft.com/office/drawing/2014/main" id="{852FE4B0-0BB1-4A54-9F9E-5A432A751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361274" y="3122777"/>
              <a:ext cx="1645346" cy="2592223"/>
            </a:xfrm>
            <a:prstGeom prst="rect">
              <a:avLst/>
            </a:prstGeom>
          </p:spPr>
        </p:pic>
        <p:pic>
          <p:nvPicPr>
            <p:cNvPr id="7" name="Picture 6" descr="A picture containing food, sweet, beverage, honey&#10;&#10;Description automatically generated">
              <a:extLst>
                <a:ext uri="{FF2B5EF4-FFF2-40B4-BE49-F238E27FC236}">
                  <a16:creationId xmlns:a16="http://schemas.microsoft.com/office/drawing/2014/main" id="{DB308D1E-7783-4110-8DE0-7B3B1CEB4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17720" r="11586" b="3456"/>
            <a:stretch/>
          </p:blipFill>
          <p:spPr>
            <a:xfrm>
              <a:off x="5286248" y="2895706"/>
              <a:ext cx="1378272" cy="2819294"/>
            </a:xfrm>
            <a:prstGeom prst="rect">
              <a:avLst/>
            </a:prstGeom>
          </p:spPr>
        </p:pic>
      </p:grp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000044B7-1A08-4845-81D5-ADD5EB6A994B}"/>
              </a:ext>
            </a:extLst>
          </p:cNvPr>
          <p:cNvSpPr txBox="1">
            <a:spLocks/>
          </p:cNvSpPr>
          <p:nvPr/>
        </p:nvSpPr>
        <p:spPr>
          <a:xfrm>
            <a:off x="472661" y="5459271"/>
            <a:ext cx="8342616" cy="8088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53B058"/>
                </a:solidFill>
              </a:rPr>
              <a:t>After the count of three, show me with an action!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3DEEBC-47AE-4587-9FF6-FC016D38386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40623" y="398431"/>
            <a:ext cx="1084026" cy="1381333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3DD629C6-2301-4540-B344-35596A27D0D6}"/>
              </a:ext>
            </a:extLst>
          </p:cNvPr>
          <p:cNvSpPr/>
          <p:nvPr/>
        </p:nvSpPr>
        <p:spPr>
          <a:xfrm>
            <a:off x="7732931" y="1521898"/>
            <a:ext cx="3863249" cy="4193101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98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F8792-9E6B-8A4E-9A16-4FA2C0BC60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What can you do this week?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C300E-6607-4965-963C-F084126529AA}"/>
              </a:ext>
            </a:extLst>
          </p:cNvPr>
          <p:cNvSpPr txBox="1">
            <a:spLocks/>
          </p:cNvSpPr>
          <p:nvPr/>
        </p:nvSpPr>
        <p:spPr>
          <a:xfrm>
            <a:off x="808891" y="1834018"/>
            <a:ext cx="6031856" cy="4320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Have at least 5 A DAY every day!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dirty="0"/>
              <a:t>At breaktime… have fruit or vegetables as a snack</a:t>
            </a:r>
          </a:p>
          <a:p>
            <a:endParaRPr lang="en-US" dirty="0"/>
          </a:p>
          <a:p>
            <a:r>
              <a:rPr lang="en-US" dirty="0"/>
              <a:t>At lunchtime… have a side salad or add salad to your sandwich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4C5558-35F1-4D28-ADC8-D97A6B7E082F}"/>
              </a:ext>
            </a:extLst>
          </p:cNvPr>
          <p:cNvGrpSpPr/>
          <p:nvPr/>
        </p:nvGrpSpPr>
        <p:grpSpPr>
          <a:xfrm>
            <a:off x="6656347" y="1395045"/>
            <a:ext cx="4863133" cy="2637352"/>
            <a:chOff x="6656347" y="1395045"/>
            <a:chExt cx="4863133" cy="2637352"/>
          </a:xfrm>
        </p:grpSpPr>
        <p:pic>
          <p:nvPicPr>
            <p:cNvPr id="8" name="Picture 7" descr="A banana with a smiley face&#10;&#10;Description automatically generated with low confidence">
              <a:extLst>
                <a:ext uri="{FF2B5EF4-FFF2-40B4-BE49-F238E27FC236}">
                  <a16:creationId xmlns:a16="http://schemas.microsoft.com/office/drawing/2014/main" id="{0A22CB4A-30D0-4FDA-A388-9D5627CFF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56347" y="2313818"/>
              <a:ext cx="1911445" cy="1210068"/>
            </a:xfrm>
            <a:prstGeom prst="rect">
              <a:avLst/>
            </a:prstGeom>
          </p:spPr>
        </p:pic>
        <p:pic>
          <p:nvPicPr>
            <p:cNvPr id="9" name="Picture 8" descr="A picture containing cup, indoor, glass, celery&#10;&#10;Description automatically generated">
              <a:extLst>
                <a:ext uri="{FF2B5EF4-FFF2-40B4-BE49-F238E27FC236}">
                  <a16:creationId xmlns:a16="http://schemas.microsoft.com/office/drawing/2014/main" id="{48608CD8-305F-4629-8D1F-DC0DF7819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07716" y="1395045"/>
              <a:ext cx="2511764" cy="2637352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477D5F-85F5-4077-8F8D-00C5C2C6C405}"/>
              </a:ext>
            </a:extLst>
          </p:cNvPr>
          <p:cNvGrpSpPr/>
          <p:nvPr/>
        </p:nvGrpSpPr>
        <p:grpSpPr>
          <a:xfrm>
            <a:off x="6103787" y="4581272"/>
            <a:ext cx="4463944" cy="1806834"/>
            <a:chOff x="6103787" y="4581272"/>
            <a:chExt cx="4463944" cy="1806834"/>
          </a:xfrm>
        </p:grpSpPr>
        <p:pic>
          <p:nvPicPr>
            <p:cNvPr id="6" name="Picture 5" descr="A bowl of salad&#10;&#10;Description automatically generated">
              <a:extLst>
                <a:ext uri="{FF2B5EF4-FFF2-40B4-BE49-F238E27FC236}">
                  <a16:creationId xmlns:a16="http://schemas.microsoft.com/office/drawing/2014/main" id="{8FDDBB30-67B0-48C4-A5F3-1296F526BC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907" t="13059" r="9660" b="4509"/>
            <a:stretch/>
          </p:blipFill>
          <p:spPr>
            <a:xfrm>
              <a:off x="6103787" y="4973190"/>
              <a:ext cx="2122374" cy="1414916"/>
            </a:xfrm>
            <a:prstGeom prst="rect">
              <a:avLst/>
            </a:prstGeom>
          </p:spPr>
        </p:pic>
        <p:pic>
          <p:nvPicPr>
            <p:cNvPr id="11" name="Picture 10" descr="A burger with lettuce tomato and cheese&#10;&#10;Description automatically generated with low confidence">
              <a:extLst>
                <a:ext uri="{FF2B5EF4-FFF2-40B4-BE49-F238E27FC236}">
                  <a16:creationId xmlns:a16="http://schemas.microsoft.com/office/drawing/2014/main" id="{2A89C53E-E917-4769-BCFF-097F340789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1989" r="7018"/>
            <a:stretch/>
          </p:blipFill>
          <p:spPr>
            <a:xfrm>
              <a:off x="8656286" y="4581272"/>
              <a:ext cx="1911445" cy="15733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855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F8792-9E6B-8A4E-9A16-4FA2C0BC6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103" y="1160086"/>
            <a:ext cx="10589793" cy="69166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How many different vegetables can you see here?</a:t>
            </a:r>
          </a:p>
        </p:txBody>
      </p:sp>
      <p:pic>
        <p:nvPicPr>
          <p:cNvPr id="5" name="Picture 4" descr="A picture containing food, plate, dish, salad&#10;&#10;Description automatically generated">
            <a:extLst>
              <a:ext uri="{FF2B5EF4-FFF2-40B4-BE49-F238E27FC236}">
                <a16:creationId xmlns:a16="http://schemas.microsoft.com/office/drawing/2014/main" id="{5E906C74-6241-4C3E-AFCB-991F5FD2CB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08" b="5100"/>
          <a:stretch/>
        </p:blipFill>
        <p:spPr>
          <a:xfrm>
            <a:off x="2179110" y="1677985"/>
            <a:ext cx="6992427" cy="3955049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8F006CB-AF71-434E-8869-BBA30ECDD957}"/>
              </a:ext>
            </a:extLst>
          </p:cNvPr>
          <p:cNvSpPr txBox="1">
            <a:spLocks/>
          </p:cNvSpPr>
          <p:nvPr/>
        </p:nvSpPr>
        <p:spPr>
          <a:xfrm>
            <a:off x="472661" y="5502405"/>
            <a:ext cx="8342616" cy="8088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53B058"/>
                </a:solidFill>
              </a:rPr>
              <a:t>When the pepper lands, show me with your hands!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0DAA71-52AB-47C7-8EA9-F8FDD2FB88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359"/>
          <a:stretch/>
        </p:blipFill>
        <p:spPr>
          <a:xfrm>
            <a:off x="9418099" y="1581395"/>
            <a:ext cx="1642928" cy="1756585"/>
          </a:xfrm>
          <a:prstGeom prst="rect">
            <a:avLst/>
          </a:prstGeom>
        </p:spPr>
      </p:pic>
      <p:pic>
        <p:nvPicPr>
          <p:cNvPr id="13" name="Graphic 12" descr="Plate outline">
            <a:extLst>
              <a:ext uri="{FF2B5EF4-FFF2-40B4-BE49-F238E27FC236}">
                <a16:creationId xmlns:a16="http://schemas.microsoft.com/office/drawing/2014/main" id="{E6343063-476F-44E5-8D7E-D437DF4D21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8938" b="18813"/>
          <a:stretch/>
        </p:blipFill>
        <p:spPr>
          <a:xfrm>
            <a:off x="9509490" y="5633034"/>
            <a:ext cx="1480340" cy="92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3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00312 0.4247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holding a handful of seeds&#10;&#10;Description automatically generated with low confidence">
            <a:extLst>
              <a:ext uri="{FF2B5EF4-FFF2-40B4-BE49-F238E27FC236}">
                <a16:creationId xmlns:a16="http://schemas.microsoft.com/office/drawing/2014/main" id="{0231F022-3B81-44B1-A049-C9F2F75CB6E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3921" r="13921"/>
          <a:stretch>
            <a:fillRect/>
          </a:stretch>
        </p:blipFill>
        <p:spPr/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B146F32-C3B1-1A45-B38A-973EFD700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892" y="703384"/>
            <a:ext cx="10433208" cy="691661"/>
          </a:xfrm>
        </p:spPr>
        <p:txBody>
          <a:bodyPr/>
          <a:lstStyle/>
          <a:p>
            <a:r>
              <a:rPr lang="en-US" b="1" dirty="0"/>
              <a:t>Know the facts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36CF72F-7615-6F45-A0F8-15EFB8F8FEC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08892" y="1834018"/>
            <a:ext cx="5113962" cy="432059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Wholegrain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is wholegrain food?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Why choose wholegrain?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C50E97-F79A-49C6-8021-3AA3FCCB9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557" y="4746495"/>
            <a:ext cx="1535331" cy="174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88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NF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53B058"/>
      </a:accent1>
      <a:accent2>
        <a:srgbClr val="E53812"/>
      </a:accent2>
      <a:accent3>
        <a:srgbClr val="FDC92F"/>
      </a:accent3>
      <a:accent4>
        <a:srgbClr val="DB7850"/>
      </a:accent4>
      <a:accent5>
        <a:srgbClr val="226E9D"/>
      </a:accent5>
      <a:accent6>
        <a:srgbClr val="EC696D"/>
      </a:accent6>
      <a:hlink>
        <a:srgbClr val="0563C1"/>
      </a:hlink>
      <a:folHlink>
        <a:srgbClr val="EB67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NF-PPT-core_Final.potx" id="{1CD4080F-D04A-43E6-985F-2DDF769CC79C}" vid="{F678C2D7-D49A-4AC6-A045-C30739E864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3" ma:contentTypeDescription="Create a new document." ma:contentTypeScope="" ma:versionID="5029caf337f57718e1c0dfef63cd682c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fe479430d16b5c2b356496b4bcff2c34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325598-D3BD-4598-8C1F-EBB0474475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2607A0-CB04-499A-863B-3B807C1C2487}">
  <ds:schemaRefs>
    <ds:schemaRef ds:uri="c53071f4-7f44-43fd-895c-8e7b6a3746b0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http://purl.org/dc/terms/"/>
    <ds:schemaRef ds:uri="ead97cfe-a968-427f-b02b-893e6ba0355a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93F1269-12CB-4DC7-B489-454ED5B982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BNF-PPT-Core_Final</Template>
  <TotalTime>971</TotalTime>
  <Words>574</Words>
  <Application>Microsoft Office PowerPoint</Application>
  <PresentationFormat>Widescreen</PresentationFormat>
  <Paragraphs>121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Georgia</vt:lpstr>
      <vt:lpstr>Office Theme</vt:lpstr>
      <vt:lpstr>BNF Healthy Eating Week 2021</vt:lpstr>
      <vt:lpstr>Find your healthier you! </vt:lpstr>
      <vt:lpstr>Know the facts</vt:lpstr>
      <vt:lpstr>How much is a portion?</vt:lpstr>
      <vt:lpstr>How much is a portion?</vt:lpstr>
      <vt:lpstr>How much is a portion?</vt:lpstr>
      <vt:lpstr>What can you do this week?</vt:lpstr>
      <vt:lpstr>How many different vegetables can you see here?</vt:lpstr>
      <vt:lpstr>Know the facts</vt:lpstr>
      <vt:lpstr>How many are wholegrain?</vt:lpstr>
      <vt:lpstr>How much fibre?</vt:lpstr>
      <vt:lpstr>What can you do this week?</vt:lpstr>
      <vt:lpstr>Know the facts</vt:lpstr>
      <vt:lpstr>How many drinks should we have each day?</vt:lpstr>
      <vt:lpstr>What are healthier drink choices?</vt:lpstr>
      <vt:lpstr>What can you do this week?</vt:lpstr>
      <vt:lpstr>Keep moving</vt:lpstr>
      <vt:lpstr>How should our 60 minutes feel?</vt:lpstr>
      <vt:lpstr>What can you do this week?</vt:lpstr>
      <vt:lpstr>Wrap up!</vt:lpstr>
      <vt:lpstr>A question for you…</vt:lpstr>
      <vt:lpstr>Have a great week!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Theobald</dc:creator>
  <cp:lastModifiedBy>Claire Theobald</cp:lastModifiedBy>
  <cp:revision>1</cp:revision>
  <cp:lastPrinted>2021-06-07T13:43:51Z</cp:lastPrinted>
  <dcterms:created xsi:type="dcterms:W3CDTF">2021-06-04T07:57:26Z</dcterms:created>
  <dcterms:modified xsi:type="dcterms:W3CDTF">2021-06-09T07:44:36Z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