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52" r:id="rId5"/>
    <p:sldMasterId id="2147483656" r:id="rId6"/>
    <p:sldMasterId id="2147483663" r:id="rId7"/>
    <p:sldMasterId id="2147483665" r:id="rId8"/>
  </p:sldMasterIdLst>
  <p:sldIdLst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3B83"/>
    <a:srgbClr val="C3C4D9"/>
    <a:srgbClr val="B8B8D1"/>
    <a:srgbClr val="F9D4B6"/>
    <a:srgbClr val="EDAD80"/>
    <a:srgbClr val="E46B2F"/>
    <a:srgbClr val="ED6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5858DA-900A-425D-9980-66588A4558CC}" v="3" dt="2022-09-23T09:35:50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5"/>
    <p:restoredTop sz="94655"/>
  </p:normalViewPr>
  <p:slideViewPr>
    <p:cSldViewPr snapToGrid="0" snapToObjects="1">
      <p:cViewPr varScale="1">
        <p:scale>
          <a:sx n="98" d="100"/>
          <a:sy n="98" d="100"/>
        </p:scale>
        <p:origin x="151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wen Trafford" userId="e520b4bf-a196-48b7-bc10-b1590a457daa" providerId="ADAL" clId="{805858DA-900A-425D-9980-66588A4558CC}"/>
    <pc:docChg chg="delSld modSld sldOrd delMainMaster">
      <pc:chgData name="Ewen Trafford" userId="e520b4bf-a196-48b7-bc10-b1590a457daa" providerId="ADAL" clId="{805858DA-900A-425D-9980-66588A4558CC}" dt="2022-09-23T09:35:50.500" v="4" actId="478"/>
      <pc:docMkLst>
        <pc:docMk/>
      </pc:docMkLst>
      <pc:sldChg chg="del">
        <pc:chgData name="Ewen Trafford" userId="e520b4bf-a196-48b7-bc10-b1590a457daa" providerId="ADAL" clId="{805858DA-900A-425D-9980-66588A4558CC}" dt="2022-09-23T09:35:31.499" v="2" actId="47"/>
        <pc:sldMkLst>
          <pc:docMk/>
          <pc:sldMk cId="1955166399" sldId="256"/>
        </pc:sldMkLst>
      </pc:sldChg>
      <pc:sldChg chg="del">
        <pc:chgData name="Ewen Trafford" userId="e520b4bf-a196-48b7-bc10-b1590a457daa" providerId="ADAL" clId="{805858DA-900A-425D-9980-66588A4558CC}" dt="2022-09-23T09:35:47.079" v="3" actId="47"/>
        <pc:sldMkLst>
          <pc:docMk/>
          <pc:sldMk cId="595506460" sldId="260"/>
        </pc:sldMkLst>
      </pc:sldChg>
      <pc:sldChg chg="ord">
        <pc:chgData name="Ewen Trafford" userId="e520b4bf-a196-48b7-bc10-b1590a457daa" providerId="ADAL" clId="{805858DA-900A-425D-9980-66588A4558CC}" dt="2022-09-23T09:35:29.836" v="1"/>
        <pc:sldMkLst>
          <pc:docMk/>
          <pc:sldMk cId="481380865" sldId="261"/>
        </pc:sldMkLst>
      </pc:sldChg>
      <pc:sldChg chg="delSp">
        <pc:chgData name="Ewen Trafford" userId="e520b4bf-a196-48b7-bc10-b1590a457daa" providerId="ADAL" clId="{805858DA-900A-425D-9980-66588A4558CC}" dt="2022-09-23T09:35:50.500" v="4" actId="478"/>
        <pc:sldMkLst>
          <pc:docMk/>
          <pc:sldMk cId="3170932329" sldId="262"/>
        </pc:sldMkLst>
        <pc:spChg chg="del">
          <ac:chgData name="Ewen Trafford" userId="e520b4bf-a196-48b7-bc10-b1590a457daa" providerId="ADAL" clId="{805858DA-900A-425D-9980-66588A4558CC}" dt="2022-09-23T09:35:50.500" v="4" actId="478"/>
          <ac:spMkLst>
            <pc:docMk/>
            <pc:sldMk cId="3170932329" sldId="262"/>
            <ac:spMk id="3" creationId="{70CAB0A2-BC80-F013-285A-4C6EE7ADCB43}"/>
          </ac:spMkLst>
        </pc:spChg>
      </pc:sldChg>
      <pc:sldMasterChg chg="del delSldLayout">
        <pc:chgData name="Ewen Trafford" userId="e520b4bf-a196-48b7-bc10-b1590a457daa" providerId="ADAL" clId="{805858DA-900A-425D-9980-66588A4558CC}" dt="2022-09-23T09:35:31.499" v="2" actId="47"/>
        <pc:sldMasterMkLst>
          <pc:docMk/>
          <pc:sldMasterMk cId="1328885048" sldId="2147483648"/>
        </pc:sldMasterMkLst>
        <pc:sldLayoutChg chg="del">
          <pc:chgData name="Ewen Trafford" userId="e520b4bf-a196-48b7-bc10-b1590a457daa" providerId="ADAL" clId="{805858DA-900A-425D-9980-66588A4558CC}" dt="2022-09-23T09:35:31.499" v="2" actId="47"/>
          <pc:sldLayoutMkLst>
            <pc:docMk/>
            <pc:sldMasterMk cId="1328885048" sldId="2147483648"/>
            <pc:sldLayoutMk cId="741072936" sldId="2147483649"/>
          </pc:sldLayoutMkLst>
        </pc:sldLayoutChg>
      </pc:sldMasterChg>
      <pc:sldMasterChg chg="delSldLayout">
        <pc:chgData name="Ewen Trafford" userId="e520b4bf-a196-48b7-bc10-b1590a457daa" providerId="ADAL" clId="{805858DA-900A-425D-9980-66588A4558CC}" dt="2022-09-23T09:35:47.079" v="3" actId="47"/>
        <pc:sldMasterMkLst>
          <pc:docMk/>
          <pc:sldMasterMk cId="1822393236" sldId="2147483652"/>
        </pc:sldMasterMkLst>
        <pc:sldLayoutChg chg="del">
          <pc:chgData name="Ewen Trafford" userId="e520b4bf-a196-48b7-bc10-b1590a457daa" providerId="ADAL" clId="{805858DA-900A-425D-9980-66588A4558CC}" dt="2022-09-23T09:35:47.079" v="3" actId="47"/>
          <pc:sldLayoutMkLst>
            <pc:docMk/>
            <pc:sldMasterMk cId="1822393236" sldId="2147483652"/>
            <pc:sldLayoutMk cId="252089468" sldId="214748366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l"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2376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55134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C3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276" y="2571092"/>
            <a:ext cx="4680000" cy="36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285750" indent="-285750">
              <a:buSzPct val="90000"/>
              <a:buFont typeface="Arial" charset="0"/>
              <a:buChar char="•"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263B8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800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452" y="3531477"/>
            <a:ext cx="9144000" cy="73309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3022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EF9F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20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03696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DDEB-FCDC-4DE3-9816-B42919357ACD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16-C76B-4A3D-9529-7F7B5FAB3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18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oodafactoflife.org.uk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afactoflife.org.uk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oodafactoflife.org.uk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dafactoflife.org.uk/" TargetMode="External"/><Relationship Id="rId3" Type="http://schemas.openxmlformats.org/officeDocument/2006/relationships/tags" Target="../tags/tag1.xml"/><Relationship Id="rId7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dafactoflife.org.uk/" TargetMode="External"/><Relationship Id="rId3" Type="http://schemas.openxmlformats.org/officeDocument/2006/relationships/theme" Target="../theme/theme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</a:p>
        </p:txBody>
      </p:sp>
    </p:spTree>
    <p:extLst>
      <p:ext uri="{BB962C8B-B14F-4D97-AF65-F5344CB8AC3E}">
        <p14:creationId xmlns:p14="http://schemas.microsoft.com/office/powerpoint/2010/main" val="14983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</a:p>
        </p:txBody>
      </p:sp>
    </p:spTree>
    <p:extLst>
      <p:ext uri="{BB962C8B-B14F-4D97-AF65-F5344CB8AC3E}">
        <p14:creationId xmlns:p14="http://schemas.microsoft.com/office/powerpoint/2010/main" val="18223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</a:p>
        </p:txBody>
      </p:sp>
    </p:spTree>
    <p:extLst>
      <p:ext uri="{BB962C8B-B14F-4D97-AF65-F5344CB8AC3E}">
        <p14:creationId xmlns:p14="http://schemas.microsoft.com/office/powerpoint/2010/main" val="1788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42160862-40A4-418F-BA05-7364BC4F57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866627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06" imgH="403" progId="TCLayout.ActiveDocument.1">
                  <p:embed/>
                </p:oleObj>
              </mc:Choice>
              <mc:Fallback>
                <p:oleObj name="think-cell Slide" r:id="rId4" imgW="406" imgH="40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42160862-40A4-418F-BA05-7364BC4F57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9453" y="358589"/>
            <a:ext cx="2044335" cy="143516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8"/>
              </a:rPr>
              <a:t>www.foodafactoflife.org.uk</a:t>
            </a:r>
            <a:r>
              <a:rPr lang="en-US" sz="900" b="0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</a:t>
            </a:r>
            <a:r>
              <a:rPr lang="en-US" sz="900" b="0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Food – </a:t>
            </a:r>
            <a:r>
              <a:rPr lang="en-US" sz="9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fact of life 2022</a:t>
            </a:r>
          </a:p>
        </p:txBody>
      </p:sp>
    </p:spTree>
    <p:extLst>
      <p:ext uri="{BB962C8B-B14F-4D97-AF65-F5344CB8AC3E}">
        <p14:creationId xmlns:p14="http://schemas.microsoft.com/office/powerpoint/2010/main" val="344630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4E8F17B-CE4B-4D2B-BFE0-BF7FFE1964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521326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06" imgH="403" progId="TCLayout.ActiveDocument.1">
                  <p:embed/>
                </p:oleObj>
              </mc:Choice>
              <mc:Fallback>
                <p:oleObj name="think-cell Slide" r:id="rId5" imgW="406" imgH="40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F4E8F17B-CE4B-4D2B-BFE0-BF7FFE1964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8"/>
              </a:rPr>
              <a:t>www.foodafactoflife.org.uk</a:t>
            </a:r>
            <a:r>
              <a:rPr lang="en-US" sz="900" b="0" i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2022</a:t>
            </a:r>
          </a:p>
        </p:txBody>
      </p:sp>
    </p:spTree>
    <p:extLst>
      <p:ext uri="{BB962C8B-B14F-4D97-AF65-F5344CB8AC3E}">
        <p14:creationId xmlns:p14="http://schemas.microsoft.com/office/powerpoint/2010/main" val="1553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CBAB5C4-5602-473B-9D95-400B1B76996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06" imgH="403" progId="TCLayout.ActiveDocument.1">
                  <p:embed/>
                </p:oleObj>
              </mc:Choice>
              <mc:Fallback>
                <p:oleObj name="think-cell Slide" r:id="rId3" imgW="406" imgH="40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CBAB5C4-5602-473B-9D95-400B1B7699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dirty="0"/>
              <a:t>Coronary heart disease</a:t>
            </a:r>
          </a:p>
        </p:txBody>
      </p:sp>
    </p:spTree>
    <p:extLst>
      <p:ext uri="{BB962C8B-B14F-4D97-AF65-F5344CB8AC3E}">
        <p14:creationId xmlns:p14="http://schemas.microsoft.com/office/powerpoint/2010/main" val="48138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50847" y="1131071"/>
            <a:ext cx="5302281" cy="5417911"/>
            <a:chOff x="2180726" y="693965"/>
            <a:chExt cx="5302281" cy="5417911"/>
          </a:xfrm>
        </p:grpSpPr>
        <p:sp>
          <p:nvSpPr>
            <p:cNvPr id="2050" name="TextBox 3"/>
            <p:cNvSpPr txBox="1">
              <a:spLocks noChangeArrowheads="1"/>
            </p:cNvSpPr>
            <p:nvPr/>
          </p:nvSpPr>
          <p:spPr bwMode="auto">
            <a:xfrm rot="16200000">
              <a:off x="610280" y="2640992"/>
              <a:ext cx="4696732" cy="1555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Arial" charset="0"/>
                </a:rPr>
                <a:t>Coronary heart disease</a:t>
              </a:r>
              <a:endParaRPr kumimoji="0" lang="en-GB" alt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Left Brace 7"/>
            <p:cNvSpPr/>
            <p:nvPr/>
          </p:nvSpPr>
          <p:spPr>
            <a:xfrm>
              <a:off x="3421441" y="693965"/>
              <a:ext cx="1852083" cy="5417911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marL="0" marR="0" lvl="0" indent="0" algn="ctr" defTabSz="10885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6" name="TextBox 17"/>
            <p:cNvSpPr txBox="1">
              <a:spLocks noChangeArrowheads="1"/>
            </p:cNvSpPr>
            <p:nvPr/>
          </p:nvSpPr>
          <p:spPr bwMode="auto">
            <a:xfrm>
              <a:off x="4880498" y="2316599"/>
              <a:ext cx="2195286" cy="46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Risk factors</a:t>
              </a:r>
            </a:p>
          </p:txBody>
        </p:sp>
        <p:sp>
          <p:nvSpPr>
            <p:cNvPr id="2057" name="TextBox 19"/>
            <p:cNvSpPr txBox="1">
              <a:spLocks noChangeArrowheads="1"/>
            </p:cNvSpPr>
            <p:nvPr/>
          </p:nvSpPr>
          <p:spPr bwMode="auto">
            <a:xfrm>
              <a:off x="4882011" y="3840027"/>
              <a:ext cx="2193773" cy="463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Prevention</a:t>
              </a:r>
            </a:p>
          </p:txBody>
        </p:sp>
        <p:sp>
          <p:nvSpPr>
            <p:cNvPr id="2058" name="TextBox 21"/>
            <p:cNvSpPr txBox="1">
              <a:spLocks noChangeArrowheads="1"/>
            </p:cNvSpPr>
            <p:nvPr/>
          </p:nvSpPr>
          <p:spPr bwMode="auto">
            <a:xfrm>
              <a:off x="4882011" y="4924379"/>
              <a:ext cx="2352524" cy="847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Practical food based advice</a:t>
              </a:r>
            </a:p>
          </p:txBody>
        </p:sp>
        <p:sp>
          <p:nvSpPr>
            <p:cNvPr id="2059" name="TextBox 22"/>
            <p:cNvSpPr txBox="1">
              <a:spLocks noChangeArrowheads="1"/>
            </p:cNvSpPr>
            <p:nvPr/>
          </p:nvSpPr>
          <p:spPr bwMode="auto">
            <a:xfrm>
              <a:off x="4882011" y="1037771"/>
              <a:ext cx="2202845" cy="847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7751" tIns="38876" rIns="77751" bIns="38876">
              <a:spAutoFit/>
            </a:bodyPr>
            <a:lstStyle>
              <a:lvl1pPr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What causes CHD?</a:t>
              </a:r>
            </a:p>
          </p:txBody>
        </p:sp>
        <p:sp>
          <p:nvSpPr>
            <p:cNvPr id="25" name="Left Brace 24"/>
            <p:cNvSpPr/>
            <p:nvPr/>
          </p:nvSpPr>
          <p:spPr>
            <a:xfrm>
              <a:off x="7253198" y="857250"/>
              <a:ext cx="205619" cy="102847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marL="0" marR="0" lvl="0" indent="0" algn="ctr" defTabSz="10885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Left Brace 25"/>
            <p:cNvSpPr/>
            <p:nvPr/>
          </p:nvSpPr>
          <p:spPr>
            <a:xfrm>
              <a:off x="7253198" y="2092099"/>
              <a:ext cx="205619" cy="1028473"/>
            </a:xfrm>
            <a:prstGeom prst="leftBrac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marL="0" marR="0" lvl="0" indent="0" algn="ctr" defTabSz="10885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Left Brace 26"/>
            <p:cNvSpPr/>
            <p:nvPr/>
          </p:nvSpPr>
          <p:spPr>
            <a:xfrm>
              <a:off x="7277388" y="3618366"/>
              <a:ext cx="205619" cy="1028473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marL="0" marR="0" lvl="0" indent="0" algn="ctr" defTabSz="10885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Left Brace 27"/>
            <p:cNvSpPr/>
            <p:nvPr/>
          </p:nvSpPr>
          <p:spPr>
            <a:xfrm>
              <a:off x="7277388" y="4869089"/>
              <a:ext cx="205619" cy="1028474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77751" tIns="38876" rIns="77751" bIns="38876" anchor="ctr"/>
            <a:lstStyle/>
            <a:p>
              <a:pPr marL="0" marR="0" lvl="0" indent="0" algn="ctr" defTabSz="10885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65" name="TextBox 29"/>
          <p:cNvSpPr txBox="1">
            <a:spLocks noChangeArrowheads="1"/>
          </p:cNvSpPr>
          <p:nvPr/>
        </p:nvSpPr>
        <p:spPr bwMode="auto">
          <a:xfrm>
            <a:off x="181041" y="1163053"/>
            <a:ext cx="2001464" cy="2571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51" tIns="38876" rIns="77751" bIns="38876"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 the brace map and demonstrate your knowledge and understanding of major diet related health risks: Coronary heart disease.</a:t>
            </a:r>
          </a:p>
        </p:txBody>
      </p:sp>
    </p:spTree>
    <p:extLst>
      <p:ext uri="{BB962C8B-B14F-4D97-AF65-F5344CB8AC3E}">
        <p14:creationId xmlns:p14="http://schemas.microsoft.com/office/powerpoint/2010/main" val="3170932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B78CA333243439763E4169A5FEB7F" ma:contentTypeVersion="17" ma:contentTypeDescription="Create a new document." ma:contentTypeScope="" ma:versionID="f2c597ebce0aa0fd5759700e14dd3adc">
  <xsd:schema xmlns:xsd="http://www.w3.org/2001/XMLSchema" xmlns:xs="http://www.w3.org/2001/XMLSchema" xmlns:p="http://schemas.microsoft.com/office/2006/metadata/properties" xmlns:ns2="c53071f4-7f44-43fd-895c-8e7b6a3746b0" xmlns:ns3="ead97cfe-a968-427f-b02b-893e6ba0355a" targetNamespace="http://schemas.microsoft.com/office/2006/metadata/properties" ma:root="true" ma:fieldsID="27039d98634059a90188b6cb8bc5e987" ns2:_="" ns3:_="">
    <xsd:import namespace="c53071f4-7f44-43fd-895c-8e7b6a3746b0"/>
    <xsd:import namespace="ead97cfe-a968-427f-b02b-893e6ba035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071f4-7f44-43fd-895c-8e7b6a3746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407c16c-d400-4155-af4b-d0582c07d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97cfe-a968-427f-b02b-893e6ba035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b8b45f8-435e-402c-b129-c8853cba6318}" ma:internalName="TaxCatchAll" ma:showField="CatchAllData" ma:web="ead97cfe-a968-427f-b02b-893e6ba035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d97cfe-a968-427f-b02b-893e6ba0355a" xsi:nil="true"/>
    <_Flow_SignoffStatus xmlns="c53071f4-7f44-43fd-895c-8e7b6a3746b0" xsi:nil="true"/>
    <lcf76f155ced4ddcb4097134ff3c332f xmlns="c53071f4-7f44-43fd-895c-8e7b6a3746b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81980E-459A-4AD9-B3E7-D08995182F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46F4BA-F4AA-4F5D-AAA6-2C3F7897C2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3071f4-7f44-43fd-895c-8e7b6a3746b0"/>
    <ds:schemaRef ds:uri="ead97cfe-a968-427f-b02b-893e6ba035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F241A7-20EB-487E-AAB3-6A5360906F83}">
  <ds:schemaRefs>
    <ds:schemaRef ds:uri="http://schemas.microsoft.com/office/2006/metadata/properties"/>
    <ds:schemaRef ds:uri="http://schemas.microsoft.com/office/infopath/2007/PartnerControls"/>
    <ds:schemaRef ds:uri="ead97cfe-a968-427f-b02b-893e6ba0355a"/>
    <ds:schemaRef ds:uri="c53071f4-7f44-43fd-895c-8e7b6a3746b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Custom Design</vt:lpstr>
      <vt:lpstr>1_Custom Design</vt:lpstr>
      <vt:lpstr>3_Custom Design</vt:lpstr>
      <vt:lpstr>1_Office Theme</vt:lpstr>
      <vt:lpstr>2_Custom Design</vt:lpstr>
      <vt:lpstr>think-cell Slide</vt:lpstr>
      <vt:lpstr>Coronary heart disease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Carter</dc:creator>
  <cp:lastModifiedBy>Ewen Trafford</cp:lastModifiedBy>
  <cp:revision>28</cp:revision>
  <dcterms:created xsi:type="dcterms:W3CDTF">2018-10-10T09:22:08Z</dcterms:created>
  <dcterms:modified xsi:type="dcterms:W3CDTF">2022-09-23T09:35:51Z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0x010100BD5B78CA333243439763E4169A5FEB7F</vt:lpwstr>
  </property>
  <property fmtid="{D5CDD505-2E9C-101B-9397-08002B2CF9AE}" pid="3" name="MediaServiceImageTags">
    <vt:lpwstr/>
  </property>
</Properties>
</file>