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97" r:id="rId5"/>
    <p:sldId id="287" r:id="rId6"/>
    <p:sldId id="324" r:id="rId7"/>
    <p:sldId id="291" r:id="rId8"/>
    <p:sldId id="301" r:id="rId9"/>
    <p:sldId id="320" r:id="rId10"/>
    <p:sldId id="317" r:id="rId11"/>
    <p:sldId id="318" r:id="rId12"/>
    <p:sldId id="316" r:id="rId13"/>
    <p:sldId id="307" r:id="rId14"/>
    <p:sldId id="299" r:id="rId15"/>
    <p:sldId id="321" r:id="rId16"/>
    <p:sldId id="325" r:id="rId17"/>
    <p:sldId id="319" r:id="rId18"/>
    <p:sldId id="326" r:id="rId19"/>
    <p:sldId id="303" r:id="rId20"/>
    <p:sldId id="323" r:id="rId21"/>
    <p:sldId id="315"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D492735-51E5-453D-A4E4-D5CD76E47902}">
          <p14:sldIdLst>
            <p14:sldId id="297"/>
            <p14:sldId id="287"/>
          </p14:sldIdLst>
        </p14:section>
        <p14:section name="Health and nutrition" id="{2A99BB24-4596-43DD-964A-505C3C2F7D35}">
          <p14:sldIdLst>
            <p14:sldId id="324"/>
            <p14:sldId id="291"/>
            <p14:sldId id="301"/>
            <p14:sldId id="320"/>
          </p14:sldIdLst>
        </p14:section>
        <p14:section name="Cost of living" id="{4593F2B5-B4F0-47FC-A4FE-B2815B839961}">
          <p14:sldIdLst>
            <p14:sldId id="317"/>
            <p14:sldId id="318"/>
            <p14:sldId id="316"/>
            <p14:sldId id="307"/>
          </p14:sldIdLst>
        </p14:section>
        <p14:section name="Documents and policy" id="{07BC5869-753E-424B-AB6A-91E9A1D9FFFE}">
          <p14:sldIdLst>
            <p14:sldId id="299"/>
            <p14:sldId id="321"/>
          </p14:sldIdLst>
        </p14:section>
        <p14:section name="Inequality and learning" id="{80719C0F-74E2-4EC8-B5EB-210D3A7C20DE}">
          <p14:sldIdLst>
            <p14:sldId id="325"/>
            <p14:sldId id="319"/>
            <p14:sldId id="326"/>
            <p14:sldId id="303"/>
          </p14:sldIdLst>
        </p14:section>
        <p14:section name="Conclusion" id="{A51A5F35-D799-4ED6-88C4-8D4E553C8F18}">
          <p14:sldIdLst>
            <p14:sldId id="323"/>
            <p14:sldId id="315"/>
            <p14:sldId id="2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2789646D-9D3D-81D1-3511-3860A2FE3C6C}" name="Stacey Lockyer" initials="SL" userId="S::S.Lockyer@nutrition.org.uk::5b66536b-0e1a-4ade-8027-8ea49e5eea88" providerId="AD"/>
  <p188:author id="{EC8C4E90-CF91-D356-6453-89C7340D26BA}" name="Ewen Trafford" initials="ET" userId="S::e.trafford@nutrition.org.uk::e520b4bf-a196-48b7-bc10-b1590a457d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3B058"/>
    <a:srgbClr val="F6F6F6"/>
    <a:srgbClr val="F5F5F5"/>
    <a:srgbClr val="FDC92F"/>
    <a:srgbClr val="E538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9E62F8-6921-4E74-8470-B4BAF86AE5ED}" v="166" dt="2023-01-27T17:07:19.490"/>
    <p1510:client id="{C44DA1D9-2561-7A06-02C7-3BAAEEC97723}" v="28" vWet="29" dt="2023-01-27T10:00:06.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11" autoAdjust="0"/>
  </p:normalViewPr>
  <p:slideViewPr>
    <p:cSldViewPr snapToGrid="0">
      <p:cViewPr varScale="1">
        <p:scale>
          <a:sx n="97" d="100"/>
          <a:sy n="97" d="100"/>
        </p:scale>
        <p:origin x="10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FAF571C5-AE4A-483D-88EA-118190A21355}"/>
    <pc:docChg chg="custSel modSld">
      <pc:chgData name="Frances Meek" userId="f3af35cc-3229-46e1-af36-3525661cfbd3" providerId="ADAL" clId="{FAF571C5-AE4A-483D-88EA-118190A21355}" dt="2023-01-26T13:48:56.288" v="9"/>
      <pc:docMkLst>
        <pc:docMk/>
      </pc:docMkLst>
      <pc:sldChg chg="modCm">
        <pc:chgData name="Frances Meek" userId="f3af35cc-3229-46e1-af36-3525661cfbd3" providerId="ADAL" clId="{FAF571C5-AE4A-483D-88EA-118190A21355}" dt="2023-01-26T13:48:56.288" v="9"/>
        <pc:sldMkLst>
          <pc:docMk/>
          <pc:sldMk cId="1681019804" sldId="303"/>
        </pc:sldMkLst>
        <pc:extLst>
          <p:ext xmlns:p="http://schemas.openxmlformats.org/presentationml/2006/main" uri="{D6D511B9-2390-475A-947B-AFAB55BFBCF1}">
            <pc226:cmChg xmlns:pc226="http://schemas.microsoft.com/office/powerpoint/2022/06/main/command" chg="">
              <pc226:chgData name="Frances Meek" userId="f3af35cc-3229-46e1-af36-3525661cfbd3" providerId="ADAL" clId="{FAF571C5-AE4A-483D-88EA-118190A21355}" dt="2023-01-26T13:48:56.288" v="9"/>
              <pc2:cmMkLst xmlns:pc2="http://schemas.microsoft.com/office/powerpoint/2019/9/main/command">
                <pc:docMk/>
                <pc:sldMk cId="1681019804" sldId="303"/>
                <pc2:cmMk id="{A746B8AC-D7D6-47D0-87DE-C53EC5E60513}"/>
              </pc2:cmMkLst>
              <pc226:cmRplyChg chg="add">
                <pc226:chgData name="Frances Meek" userId="f3af35cc-3229-46e1-af36-3525661cfbd3" providerId="ADAL" clId="{FAF571C5-AE4A-483D-88EA-118190A21355}" dt="2023-01-26T13:44:02.308" v="4"/>
                <pc2:cmRplyMkLst xmlns:pc2="http://schemas.microsoft.com/office/powerpoint/2019/9/main/command">
                  <pc:docMk/>
                  <pc:sldMk cId="1681019804" sldId="303"/>
                  <pc2:cmMk id="{A746B8AC-D7D6-47D0-87DE-C53EC5E60513}"/>
                  <pc2:cmRplyMk id="{CA1BCE59-D237-48A1-BAF0-1AAF60AE86F8}"/>
                </pc2:cmRplyMkLst>
              </pc226:cmRplyChg>
              <pc226:cmRplyChg chg="add mod">
                <pc226:chgData name="Frances Meek" userId="f3af35cc-3229-46e1-af36-3525661cfbd3" providerId="ADAL" clId="{FAF571C5-AE4A-483D-88EA-118190A21355}" dt="2023-01-26T13:48:56.288" v="9"/>
                <pc2:cmRplyMkLst xmlns:pc2="http://schemas.microsoft.com/office/powerpoint/2019/9/main/command">
                  <pc:docMk/>
                  <pc:sldMk cId="1681019804" sldId="303"/>
                  <pc2:cmMk id="{A746B8AC-D7D6-47D0-87DE-C53EC5E60513}"/>
                  <pc2:cmRplyMk id="{A9DD1373-F5FD-4EA1-BBC9-0CAF17A8C394}"/>
                </pc2:cmRplyMkLst>
              </pc226:cmRplyChg>
              <pc226:cmRplyChg chg="add">
                <pc226:chgData name="Frances Meek" userId="f3af35cc-3229-46e1-af36-3525661cfbd3" providerId="ADAL" clId="{FAF571C5-AE4A-483D-88EA-118190A21355}" dt="2023-01-26T13:46:36.382" v="6"/>
                <pc2:cmRplyMkLst xmlns:pc2="http://schemas.microsoft.com/office/powerpoint/2019/9/main/command">
                  <pc:docMk/>
                  <pc:sldMk cId="1681019804" sldId="303"/>
                  <pc2:cmMk id="{A746B8AC-D7D6-47D0-87DE-C53EC5E60513}"/>
                  <pc2:cmRplyMk id="{36E8FAF3-0ABC-45C3-81E3-C02FBFE69211}"/>
                </pc2:cmRplyMkLst>
              </pc226:cmRplyChg>
            </pc226:cmChg>
          </p:ext>
        </pc:extLst>
      </pc:sldChg>
      <pc:sldChg chg="addCm">
        <pc:chgData name="Frances Meek" userId="f3af35cc-3229-46e1-af36-3525661cfbd3" providerId="ADAL" clId="{FAF571C5-AE4A-483D-88EA-118190A21355}" dt="2023-01-26T13:40:30.454" v="3"/>
        <pc:sldMkLst>
          <pc:docMk/>
          <pc:sldMk cId="3062814496" sldId="316"/>
        </pc:sldMkLst>
        <pc:extLst>
          <p:ext xmlns:p="http://schemas.openxmlformats.org/presentationml/2006/main" uri="{D6D511B9-2390-475A-947B-AFAB55BFBCF1}">
            <pc226:cmChg xmlns:pc226="http://schemas.microsoft.com/office/powerpoint/2022/06/main/command" chg="add">
              <pc226:chgData name="Frances Meek" userId="f3af35cc-3229-46e1-af36-3525661cfbd3" providerId="ADAL" clId="{FAF571C5-AE4A-483D-88EA-118190A21355}" dt="2023-01-26T13:40:30.454" v="3"/>
              <pc2:cmMkLst xmlns:pc2="http://schemas.microsoft.com/office/powerpoint/2019/9/main/command">
                <pc:docMk/>
                <pc:sldMk cId="3062814496" sldId="316"/>
                <pc2:cmMk id="{29B56936-46EA-4FF3-86B4-35BCD063D021}"/>
              </pc2:cmMkLst>
            </pc226:cmChg>
          </p:ext>
        </pc:extLst>
      </pc:sldChg>
      <pc:sldChg chg="modSp mod">
        <pc:chgData name="Frances Meek" userId="f3af35cc-3229-46e1-af36-3525661cfbd3" providerId="ADAL" clId="{FAF571C5-AE4A-483D-88EA-118190A21355}" dt="2023-01-26T13:39:38.468" v="2" actId="255"/>
        <pc:sldMkLst>
          <pc:docMk/>
          <pc:sldMk cId="1526814007" sldId="318"/>
        </pc:sldMkLst>
        <pc:spChg chg="mod">
          <ac:chgData name="Frances Meek" userId="f3af35cc-3229-46e1-af36-3525661cfbd3" providerId="ADAL" clId="{FAF571C5-AE4A-483D-88EA-118190A21355}" dt="2023-01-26T13:39:38.468" v="2" actId="255"/>
          <ac:spMkLst>
            <pc:docMk/>
            <pc:sldMk cId="1526814007" sldId="318"/>
            <ac:spMk id="3" creationId="{63C02056-3F0E-6841-A8A5-323391F73CE7}"/>
          </ac:spMkLst>
        </pc:spChg>
      </pc:sldChg>
      <pc:sldChg chg="modSp mod">
        <pc:chgData name="Frances Meek" userId="f3af35cc-3229-46e1-af36-3525661cfbd3" providerId="ADAL" clId="{FAF571C5-AE4A-483D-88EA-118190A21355}" dt="2023-01-26T13:38:20.833" v="1" actId="20577"/>
        <pc:sldMkLst>
          <pc:docMk/>
          <pc:sldMk cId="1041461882" sldId="320"/>
        </pc:sldMkLst>
        <pc:spChg chg="mod">
          <ac:chgData name="Frances Meek" userId="f3af35cc-3229-46e1-af36-3525661cfbd3" providerId="ADAL" clId="{FAF571C5-AE4A-483D-88EA-118190A21355}" dt="2023-01-26T13:38:20.833" v="1" actId="20577"/>
          <ac:spMkLst>
            <pc:docMk/>
            <pc:sldMk cId="1041461882" sldId="320"/>
            <ac:spMk id="28" creationId="{5B5A1B7C-D547-B146-5D6B-35729C4E4641}"/>
          </ac:spMkLst>
        </pc:spChg>
      </pc:sldChg>
      <pc:sldChg chg="modSp mod">
        <pc:chgData name="Frances Meek" userId="f3af35cc-3229-46e1-af36-3525661cfbd3" providerId="ADAL" clId="{FAF571C5-AE4A-483D-88EA-118190A21355}" dt="2023-01-26T13:47:17.515" v="8" actId="313"/>
        <pc:sldMkLst>
          <pc:docMk/>
          <pc:sldMk cId="2332460657" sldId="323"/>
        </pc:sldMkLst>
        <pc:spChg chg="mod">
          <ac:chgData name="Frances Meek" userId="f3af35cc-3229-46e1-af36-3525661cfbd3" providerId="ADAL" clId="{FAF571C5-AE4A-483D-88EA-118190A21355}" dt="2023-01-26T13:47:17.515" v="8" actId="313"/>
          <ac:spMkLst>
            <pc:docMk/>
            <pc:sldMk cId="2332460657" sldId="323"/>
            <ac:spMk id="4" creationId="{0DD43460-26BC-0CA8-2200-21936CAB3ACD}"/>
          </ac:spMkLst>
        </pc:spChg>
      </pc:sldChg>
    </pc:docChg>
  </pc:docChgLst>
  <pc:docChgLst>
    <pc:chgData name="Ewen Trafford" userId="e520b4bf-a196-48b7-bc10-b1590a457daa" providerId="ADAL" clId="{359E62F8-6921-4E74-8470-B4BAF86AE5ED}"/>
    <pc:docChg chg="undo custSel addSld delSld modSld sldOrd addSection modSection">
      <pc:chgData name="Ewen Trafford" userId="e520b4bf-a196-48b7-bc10-b1590a457daa" providerId="ADAL" clId="{359E62F8-6921-4E74-8470-B4BAF86AE5ED}" dt="2023-01-27T17:12:20.566" v="10037" actId="20577"/>
      <pc:docMkLst>
        <pc:docMk/>
      </pc:docMkLst>
      <pc:sldChg chg="modSp mod addCm delCm modCm">
        <pc:chgData name="Ewen Trafford" userId="e520b4bf-a196-48b7-bc10-b1590a457daa" providerId="ADAL" clId="{359E62F8-6921-4E74-8470-B4BAF86AE5ED}" dt="2023-01-27T16:56:48.101" v="9587"/>
        <pc:sldMkLst>
          <pc:docMk/>
          <pc:sldMk cId="2689269343" sldId="287"/>
        </pc:sldMkLst>
        <pc:spChg chg="mod">
          <ac:chgData name="Ewen Trafford" userId="e520b4bf-a196-48b7-bc10-b1590a457daa" providerId="ADAL" clId="{359E62F8-6921-4E74-8470-B4BAF86AE5ED}" dt="2023-01-27T16:56:46.420" v="9586" actId="20577"/>
          <ac:spMkLst>
            <pc:docMk/>
            <pc:sldMk cId="2689269343" sldId="287"/>
            <ac:spMk id="6" creationId="{B7706FDF-C779-244C-AA26-1562F02570B7}"/>
          </ac:spMkLst>
        </pc:spChg>
        <pc:extLst>
          <p:ext xmlns:p="http://schemas.openxmlformats.org/presentationml/2006/main" uri="{D6D511B9-2390-475A-947B-AFAB55BFBCF1}">
            <pc226:cmChg xmlns:pc226="http://schemas.microsoft.com/office/powerpoint/2022/06/main/command" chg="add del mod">
              <pc226:chgData name="Ewen Trafford" userId="e520b4bf-a196-48b7-bc10-b1590a457daa" providerId="ADAL" clId="{359E62F8-6921-4E74-8470-B4BAF86AE5ED}" dt="2023-01-27T16:56:48.101" v="9587"/>
              <pc2:cmMkLst xmlns:pc2="http://schemas.microsoft.com/office/powerpoint/2019/9/main/command">
                <pc:docMk/>
                <pc:sldMk cId="2689269343" sldId="287"/>
                <pc2:cmMk id="{094D6422-A29D-47B5-A614-A65B75E5AFC7}"/>
              </pc2:cmMkLst>
            </pc226:cmChg>
          </p:ext>
        </pc:extLst>
      </pc:sldChg>
      <pc:sldChg chg="addSp delSp modSp mod ord modNotesTx">
        <pc:chgData name="Ewen Trafford" userId="e520b4bf-a196-48b7-bc10-b1590a457daa" providerId="ADAL" clId="{359E62F8-6921-4E74-8470-B4BAF86AE5ED}" dt="2023-01-27T16:57:41.214" v="9594" actId="478"/>
        <pc:sldMkLst>
          <pc:docMk/>
          <pc:sldMk cId="1013088427" sldId="291"/>
        </pc:sldMkLst>
        <pc:spChg chg="add mod">
          <ac:chgData name="Ewen Trafford" userId="e520b4bf-a196-48b7-bc10-b1590a457daa" providerId="ADAL" clId="{359E62F8-6921-4E74-8470-B4BAF86AE5ED}" dt="2023-01-26T11:44:19.116" v="5782" actId="14100"/>
          <ac:spMkLst>
            <pc:docMk/>
            <pc:sldMk cId="1013088427" sldId="291"/>
            <ac:spMk id="2" creationId="{7CC39002-5168-7EF7-EEE4-05292E0A98A9}"/>
          </ac:spMkLst>
        </pc:spChg>
        <pc:spChg chg="del">
          <ac:chgData name="Ewen Trafford" userId="e520b4bf-a196-48b7-bc10-b1590a457daa" providerId="ADAL" clId="{359E62F8-6921-4E74-8470-B4BAF86AE5ED}" dt="2023-01-25T14:54:17.011" v="91" actId="478"/>
          <ac:spMkLst>
            <pc:docMk/>
            <pc:sldMk cId="1013088427" sldId="291"/>
            <ac:spMk id="2" creationId="{89449520-2A6E-CC95-1D1A-04D4A8EEA548}"/>
          </ac:spMkLst>
        </pc:spChg>
        <pc:spChg chg="add mod">
          <ac:chgData name="Ewen Trafford" userId="e520b4bf-a196-48b7-bc10-b1590a457daa" providerId="ADAL" clId="{359E62F8-6921-4E74-8470-B4BAF86AE5ED}" dt="2023-01-27T16:57:24.838" v="9592"/>
          <ac:spMkLst>
            <pc:docMk/>
            <pc:sldMk cId="1013088427" sldId="291"/>
            <ac:spMk id="4" creationId="{CB2E851C-309A-1EA7-7F92-2E92BF740B58}"/>
          </ac:spMkLst>
        </pc:spChg>
        <pc:spChg chg="add del mod">
          <ac:chgData name="Ewen Trafford" userId="e520b4bf-a196-48b7-bc10-b1590a457daa" providerId="ADAL" clId="{359E62F8-6921-4E74-8470-B4BAF86AE5ED}" dt="2023-01-26T11:00:48.165" v="3791" actId="478"/>
          <ac:spMkLst>
            <pc:docMk/>
            <pc:sldMk cId="1013088427" sldId="291"/>
            <ac:spMk id="4" creationId="{F165E1D3-4E87-DD92-660D-7CAC59C48830}"/>
          </ac:spMkLst>
        </pc:spChg>
        <pc:spChg chg="mod">
          <ac:chgData name="Ewen Trafford" userId="e520b4bf-a196-48b7-bc10-b1590a457daa" providerId="ADAL" clId="{359E62F8-6921-4E74-8470-B4BAF86AE5ED}" dt="2023-01-26T10:58:13.850" v="3556" actId="20577"/>
          <ac:spMkLst>
            <pc:docMk/>
            <pc:sldMk cId="1013088427" sldId="291"/>
            <ac:spMk id="5" creationId="{5B146F32-C3B1-1A45-B38A-973EFD700A23}"/>
          </ac:spMkLst>
        </pc:spChg>
        <pc:spChg chg="del mod">
          <ac:chgData name="Ewen Trafford" userId="e520b4bf-a196-48b7-bc10-b1590a457daa" providerId="ADAL" clId="{359E62F8-6921-4E74-8470-B4BAF86AE5ED}" dt="2023-01-26T10:58:26.804" v="3558" actId="478"/>
          <ac:spMkLst>
            <pc:docMk/>
            <pc:sldMk cId="1013088427" sldId="291"/>
            <ac:spMk id="6" creationId="{F36CF72F-7615-6F45-A0F8-15EFB8F8FECE}"/>
          </ac:spMkLst>
        </pc:spChg>
        <pc:spChg chg="add del">
          <ac:chgData name="Ewen Trafford" userId="e520b4bf-a196-48b7-bc10-b1590a457daa" providerId="ADAL" clId="{359E62F8-6921-4E74-8470-B4BAF86AE5ED}" dt="2023-01-27T16:57:41.214" v="9594" actId="478"/>
          <ac:spMkLst>
            <pc:docMk/>
            <pc:sldMk cId="1013088427" sldId="291"/>
            <ac:spMk id="7" creationId="{B118E94C-8BCF-5EAC-8DCD-FC8D465F2696}"/>
          </ac:spMkLst>
        </pc:spChg>
        <pc:spChg chg="del">
          <ac:chgData name="Ewen Trafford" userId="e520b4bf-a196-48b7-bc10-b1590a457daa" providerId="ADAL" clId="{359E62F8-6921-4E74-8470-B4BAF86AE5ED}" dt="2023-01-25T14:54:13.906" v="89" actId="478"/>
          <ac:spMkLst>
            <pc:docMk/>
            <pc:sldMk cId="1013088427" sldId="291"/>
            <ac:spMk id="8" creationId="{08B1DA92-43D7-ED58-DDBA-8B0A031FEE61}"/>
          </ac:spMkLst>
        </pc:spChg>
        <pc:picChg chg="add mod modCrop">
          <ac:chgData name="Ewen Trafford" userId="e520b4bf-a196-48b7-bc10-b1590a457daa" providerId="ADAL" clId="{359E62F8-6921-4E74-8470-B4BAF86AE5ED}" dt="2023-01-26T11:44:24.388" v="5785" actId="1076"/>
          <ac:picMkLst>
            <pc:docMk/>
            <pc:sldMk cId="1013088427" sldId="291"/>
            <ac:picMk id="3" creationId="{B430E111-9D53-1E85-D040-B32078F4B69D}"/>
          </ac:picMkLst>
        </pc:picChg>
        <pc:picChg chg="del">
          <ac:chgData name="Ewen Trafford" userId="e520b4bf-a196-48b7-bc10-b1590a457daa" providerId="ADAL" clId="{359E62F8-6921-4E74-8470-B4BAF86AE5ED}" dt="2023-01-25T14:54:20.882" v="93" actId="478"/>
          <ac:picMkLst>
            <pc:docMk/>
            <pc:sldMk cId="1013088427" sldId="291"/>
            <ac:picMk id="7" creationId="{4619E970-BA57-7563-C239-835565A30E78}"/>
          </ac:picMkLst>
        </pc:picChg>
        <pc:picChg chg="del">
          <ac:chgData name="Ewen Trafford" userId="e520b4bf-a196-48b7-bc10-b1590a457daa" providerId="ADAL" clId="{359E62F8-6921-4E74-8470-B4BAF86AE5ED}" dt="2023-01-25T14:54:15.256" v="90" actId="478"/>
          <ac:picMkLst>
            <pc:docMk/>
            <pc:sldMk cId="1013088427" sldId="291"/>
            <ac:picMk id="1026" creationId="{6C90ACCA-0781-AAF6-469D-3B60F58D324F}"/>
          </ac:picMkLst>
        </pc:picChg>
      </pc:sldChg>
      <pc:sldChg chg="del">
        <pc:chgData name="Ewen Trafford" userId="e520b4bf-a196-48b7-bc10-b1590a457daa" providerId="ADAL" clId="{359E62F8-6921-4E74-8470-B4BAF86AE5ED}" dt="2023-01-25T14:56:14.414" v="187" actId="47"/>
        <pc:sldMkLst>
          <pc:docMk/>
          <pc:sldMk cId="3770971002" sldId="294"/>
        </pc:sldMkLst>
      </pc:sldChg>
      <pc:sldChg chg="modSp mod modNotesTx">
        <pc:chgData name="Ewen Trafford" userId="e520b4bf-a196-48b7-bc10-b1590a457daa" providerId="ADAL" clId="{359E62F8-6921-4E74-8470-B4BAF86AE5ED}" dt="2023-01-27T10:54:20.060" v="8749" actId="20577"/>
        <pc:sldMkLst>
          <pc:docMk/>
          <pc:sldMk cId="281221578" sldId="297"/>
        </pc:sldMkLst>
        <pc:spChg chg="mod">
          <ac:chgData name="Ewen Trafford" userId="e520b4bf-a196-48b7-bc10-b1590a457daa" providerId="ADAL" clId="{359E62F8-6921-4E74-8470-B4BAF86AE5ED}" dt="2023-01-25T14:53:47.101" v="57" actId="14100"/>
          <ac:spMkLst>
            <pc:docMk/>
            <pc:sldMk cId="281221578" sldId="297"/>
            <ac:spMk id="2" creationId="{6451674F-D3DB-9C4A-887A-D21ADA091C1C}"/>
          </ac:spMkLst>
        </pc:spChg>
      </pc:sldChg>
      <pc:sldChg chg="delSp modSp del mod ord modNotesTx">
        <pc:chgData name="Ewen Trafford" userId="e520b4bf-a196-48b7-bc10-b1590a457daa" providerId="ADAL" clId="{359E62F8-6921-4E74-8470-B4BAF86AE5ED}" dt="2023-01-26T10:07:40.197" v="3090" actId="47"/>
        <pc:sldMkLst>
          <pc:docMk/>
          <pc:sldMk cId="3720577736" sldId="298"/>
        </pc:sldMkLst>
        <pc:spChg chg="mod">
          <ac:chgData name="Ewen Trafford" userId="e520b4bf-a196-48b7-bc10-b1590a457daa" providerId="ADAL" clId="{359E62F8-6921-4E74-8470-B4BAF86AE5ED}" dt="2023-01-25T16:15:58.942" v="217" actId="20577"/>
          <ac:spMkLst>
            <pc:docMk/>
            <pc:sldMk cId="3720577736" sldId="298"/>
            <ac:spMk id="2" creationId="{AE0F8792-9E6B-8A4E-9A16-4FA2C0BC605A}"/>
          </ac:spMkLst>
        </pc:spChg>
        <pc:spChg chg="mod">
          <ac:chgData name="Ewen Trafford" userId="e520b4bf-a196-48b7-bc10-b1590a457daa" providerId="ADAL" clId="{359E62F8-6921-4E74-8470-B4BAF86AE5ED}" dt="2023-01-25T14:55:46.832" v="179" actId="20577"/>
          <ac:spMkLst>
            <pc:docMk/>
            <pc:sldMk cId="3720577736" sldId="298"/>
            <ac:spMk id="3" creationId="{63C02056-3F0E-6841-A8A5-323391F73CE7}"/>
          </ac:spMkLst>
        </pc:spChg>
        <pc:spChg chg="del">
          <ac:chgData name="Ewen Trafford" userId="e520b4bf-a196-48b7-bc10-b1590a457daa" providerId="ADAL" clId="{359E62F8-6921-4E74-8470-B4BAF86AE5ED}" dt="2023-01-25T14:55:49.265" v="180" actId="478"/>
          <ac:spMkLst>
            <pc:docMk/>
            <pc:sldMk cId="3720577736" sldId="298"/>
            <ac:spMk id="5" creationId="{B4631811-9F9A-AB67-961F-D20BB3CD4504}"/>
          </ac:spMkLst>
        </pc:spChg>
        <pc:picChg chg="del">
          <ac:chgData name="Ewen Trafford" userId="e520b4bf-a196-48b7-bc10-b1590a457daa" providerId="ADAL" clId="{359E62F8-6921-4E74-8470-B4BAF86AE5ED}" dt="2023-01-25T14:55:50.478" v="181" actId="478"/>
          <ac:picMkLst>
            <pc:docMk/>
            <pc:sldMk cId="3720577736" sldId="298"/>
            <ac:picMk id="6" creationId="{11A75B3C-550A-DCF0-7869-B593119C519C}"/>
          </ac:picMkLst>
        </pc:picChg>
      </pc:sldChg>
      <pc:sldChg chg="addSp delSp modSp mod ord addCm delCm modNotesTx">
        <pc:chgData name="Ewen Trafford" userId="e520b4bf-a196-48b7-bc10-b1590a457daa" providerId="ADAL" clId="{359E62F8-6921-4E74-8470-B4BAF86AE5ED}" dt="2023-01-27T17:11:33.959" v="10024"/>
        <pc:sldMkLst>
          <pc:docMk/>
          <pc:sldMk cId="2096507776" sldId="299"/>
        </pc:sldMkLst>
        <pc:spChg chg="mod">
          <ac:chgData name="Ewen Trafford" userId="e520b4bf-a196-48b7-bc10-b1590a457daa" providerId="ADAL" clId="{359E62F8-6921-4E74-8470-B4BAF86AE5ED}" dt="2023-01-25T16:16:31.712" v="267"/>
          <ac:spMkLst>
            <pc:docMk/>
            <pc:sldMk cId="2096507776" sldId="299"/>
            <ac:spMk id="2" creationId="{AE0F8792-9E6B-8A4E-9A16-4FA2C0BC605A}"/>
          </ac:spMkLst>
        </pc:spChg>
        <pc:spChg chg="mod">
          <ac:chgData name="Ewen Trafford" userId="e520b4bf-a196-48b7-bc10-b1590a457daa" providerId="ADAL" clId="{359E62F8-6921-4E74-8470-B4BAF86AE5ED}" dt="2023-01-27T17:04:50.850" v="9807" actId="20577"/>
          <ac:spMkLst>
            <pc:docMk/>
            <pc:sldMk cId="2096507776" sldId="299"/>
            <ac:spMk id="3" creationId="{63C02056-3F0E-6841-A8A5-323391F73CE7}"/>
          </ac:spMkLst>
        </pc:spChg>
        <pc:spChg chg="del">
          <ac:chgData name="Ewen Trafford" userId="e520b4bf-a196-48b7-bc10-b1590a457daa" providerId="ADAL" clId="{359E62F8-6921-4E74-8470-B4BAF86AE5ED}" dt="2023-01-25T14:56:00.517" v="182" actId="478"/>
          <ac:spMkLst>
            <pc:docMk/>
            <pc:sldMk cId="2096507776" sldId="299"/>
            <ac:spMk id="4" creationId="{61841C68-5BE7-DD68-97CE-4A92C69F6EA7}"/>
          </ac:spMkLst>
        </pc:spChg>
        <pc:spChg chg="add del mod">
          <ac:chgData name="Ewen Trafford" userId="e520b4bf-a196-48b7-bc10-b1590a457daa" providerId="ADAL" clId="{359E62F8-6921-4E74-8470-B4BAF86AE5ED}" dt="2023-01-27T17:03:36.938" v="9774" actId="478"/>
          <ac:spMkLst>
            <pc:docMk/>
            <pc:sldMk cId="2096507776" sldId="299"/>
            <ac:spMk id="4" creationId="{B2B78982-C27C-70BC-5E8B-5F1C992A8EB1}"/>
          </ac:spMkLst>
        </pc:spChg>
        <pc:spChg chg="add del mod">
          <ac:chgData name="Ewen Trafford" userId="e520b4bf-a196-48b7-bc10-b1590a457daa" providerId="ADAL" clId="{359E62F8-6921-4E74-8470-B4BAF86AE5ED}" dt="2023-01-26T09:18:11.131" v="1427" actId="478"/>
          <ac:spMkLst>
            <pc:docMk/>
            <pc:sldMk cId="2096507776" sldId="299"/>
            <ac:spMk id="5" creationId="{BE66A2EF-094A-E3DB-76F7-8A9BF3AA0A23}"/>
          </ac:spMkLst>
        </pc:spChg>
        <pc:spChg chg="add mod">
          <ac:chgData name="Ewen Trafford" userId="e520b4bf-a196-48b7-bc10-b1590a457daa" providerId="ADAL" clId="{359E62F8-6921-4E74-8470-B4BAF86AE5ED}" dt="2023-01-27T17:07:22.009" v="9883" actId="1076"/>
          <ac:spMkLst>
            <pc:docMk/>
            <pc:sldMk cId="2096507776" sldId="299"/>
            <ac:spMk id="6" creationId="{F015CD8F-8F69-404E-FA3A-4F646D4DD2C1}"/>
          </ac:spMkLst>
        </pc:spChg>
        <pc:picChg chg="del">
          <ac:chgData name="Ewen Trafford" userId="e520b4bf-a196-48b7-bc10-b1590a457daa" providerId="ADAL" clId="{359E62F8-6921-4E74-8470-B4BAF86AE5ED}" dt="2023-01-25T14:56:02.159" v="183" actId="478"/>
          <ac:picMkLst>
            <pc:docMk/>
            <pc:sldMk cId="2096507776" sldId="299"/>
            <ac:picMk id="6" creationId="{BD629485-CA04-36C0-0651-35CDD453F783}"/>
          </ac:picMkLst>
        </pc:picChg>
        <pc:picChg chg="add mod">
          <ac:chgData name="Ewen Trafford" userId="e520b4bf-a196-48b7-bc10-b1590a457daa" providerId="ADAL" clId="{359E62F8-6921-4E74-8470-B4BAF86AE5ED}" dt="2023-01-26T10:10:58.384" v="3226" actId="14100"/>
          <ac:picMkLst>
            <pc:docMk/>
            <pc:sldMk cId="2096507776" sldId="299"/>
            <ac:picMk id="7" creationId="{C2091145-9E0C-656A-E813-81CD9F64D103}"/>
          </ac:picMkLst>
        </pc:picChg>
        <pc:extLst>
          <p:ext xmlns:p="http://schemas.openxmlformats.org/presentationml/2006/main" uri="{D6D511B9-2390-475A-947B-AFAB55BFBCF1}">
            <pc226:cmChg xmlns:pc226="http://schemas.microsoft.com/office/powerpoint/2022/06/main/command" chg="add del">
              <pc226:chgData name="Ewen Trafford" userId="e520b4bf-a196-48b7-bc10-b1590a457daa" providerId="ADAL" clId="{359E62F8-6921-4E74-8470-B4BAF86AE5ED}" dt="2023-01-27T17:11:33.959" v="10024"/>
              <pc2:cmMkLst xmlns:pc2="http://schemas.microsoft.com/office/powerpoint/2019/9/main/command">
                <pc:docMk/>
                <pc:sldMk cId="2096507776" sldId="299"/>
                <pc2:cmMk id="{1C44F162-C29B-4B04-BAFE-15D9FAD7000E}"/>
              </pc2:cmMkLst>
            </pc226:cmChg>
          </p:ext>
        </pc:extLst>
      </pc:sldChg>
      <pc:sldChg chg="del">
        <pc:chgData name="Ewen Trafford" userId="e520b4bf-a196-48b7-bc10-b1590a457daa" providerId="ADAL" clId="{359E62F8-6921-4E74-8470-B4BAF86AE5ED}" dt="2023-01-25T14:56:10.765" v="186" actId="47"/>
        <pc:sldMkLst>
          <pc:docMk/>
          <pc:sldMk cId="1300363689" sldId="300"/>
        </pc:sldMkLst>
      </pc:sldChg>
      <pc:sldChg chg="addSp delSp modSp add mod addCm delCm modCm modNotesTx">
        <pc:chgData name="Ewen Trafford" userId="e520b4bf-a196-48b7-bc10-b1590a457daa" providerId="ADAL" clId="{359E62F8-6921-4E74-8470-B4BAF86AE5ED}" dt="2023-01-27T16:35:37.173" v="9472" actId="1076"/>
        <pc:sldMkLst>
          <pc:docMk/>
          <pc:sldMk cId="2406542848" sldId="301"/>
        </pc:sldMkLst>
        <pc:spChg chg="mod">
          <ac:chgData name="Ewen Trafford" userId="e520b4bf-a196-48b7-bc10-b1590a457daa" providerId="ADAL" clId="{359E62F8-6921-4E74-8470-B4BAF86AE5ED}" dt="2023-01-27T16:29:20.882" v="9293" actId="1076"/>
          <ac:spMkLst>
            <pc:docMk/>
            <pc:sldMk cId="2406542848" sldId="301"/>
            <ac:spMk id="3" creationId="{1F96253D-5673-9945-A236-0FC89174D34B}"/>
          </ac:spMkLst>
        </pc:spChg>
        <pc:spChg chg="mod">
          <ac:chgData name="Ewen Trafford" userId="e520b4bf-a196-48b7-bc10-b1590a457daa" providerId="ADAL" clId="{359E62F8-6921-4E74-8470-B4BAF86AE5ED}" dt="2023-01-26T11:44:01.577" v="5780" actId="20577"/>
          <ac:spMkLst>
            <pc:docMk/>
            <pc:sldMk cId="2406542848" sldId="301"/>
            <ac:spMk id="4" creationId="{F36A95B8-CE64-9B44-A812-2885846E0A12}"/>
          </ac:spMkLst>
        </pc:spChg>
        <pc:spChg chg="mod">
          <ac:chgData name="Ewen Trafford" userId="e520b4bf-a196-48b7-bc10-b1590a457daa" providerId="ADAL" clId="{359E62F8-6921-4E74-8470-B4BAF86AE5ED}" dt="2023-01-27T16:29:20.882" v="9293" actId="1076"/>
          <ac:spMkLst>
            <pc:docMk/>
            <pc:sldMk cId="2406542848" sldId="301"/>
            <ac:spMk id="7" creationId="{EE4DC694-FFCF-4405-9F46-794CB6FC1979}"/>
          </ac:spMkLst>
        </pc:spChg>
        <pc:spChg chg="mod">
          <ac:chgData name="Ewen Trafford" userId="e520b4bf-a196-48b7-bc10-b1590a457daa" providerId="ADAL" clId="{359E62F8-6921-4E74-8470-B4BAF86AE5ED}" dt="2023-01-27T16:35:37.173" v="9472" actId="1076"/>
          <ac:spMkLst>
            <pc:docMk/>
            <pc:sldMk cId="2406542848" sldId="301"/>
            <ac:spMk id="9" creationId="{E371A2DB-8002-49B2-A5D6-C05771C87BF0}"/>
          </ac:spMkLst>
        </pc:spChg>
        <pc:grpChg chg="mod">
          <ac:chgData name="Ewen Trafford" userId="e520b4bf-a196-48b7-bc10-b1590a457daa" providerId="ADAL" clId="{359E62F8-6921-4E74-8470-B4BAF86AE5ED}" dt="2023-01-27T16:29:20.882" v="9293" actId="1076"/>
          <ac:grpSpMkLst>
            <pc:docMk/>
            <pc:sldMk cId="2406542848" sldId="301"/>
            <ac:grpSpMk id="8" creationId="{D1C8BA4C-439D-4059-B30E-E229606CB898}"/>
          </ac:grpSpMkLst>
        </pc:grpChg>
        <pc:picChg chg="add mod">
          <ac:chgData name="Ewen Trafford" userId="e520b4bf-a196-48b7-bc10-b1590a457daa" providerId="ADAL" clId="{359E62F8-6921-4E74-8470-B4BAF86AE5ED}" dt="2023-01-27T16:29:27.230" v="9296" actId="1076"/>
          <ac:picMkLst>
            <pc:docMk/>
            <pc:sldMk cId="2406542848" sldId="301"/>
            <ac:picMk id="10" creationId="{99A25276-8667-68AA-ECD4-DBEC35A3CA61}"/>
          </ac:picMkLst>
        </pc:picChg>
        <pc:picChg chg="del mod">
          <ac:chgData name="Ewen Trafford" userId="e520b4bf-a196-48b7-bc10-b1590a457daa" providerId="ADAL" clId="{359E62F8-6921-4E74-8470-B4BAF86AE5ED}" dt="2023-01-27T16:29:03.614" v="9287" actId="478"/>
          <ac:picMkLst>
            <pc:docMk/>
            <pc:sldMk cId="2406542848" sldId="301"/>
            <ac:picMk id="1026" creationId="{76ED8B67-B372-490F-ADE7-FE2B7ECAA96A}"/>
          </ac:picMkLst>
        </pc:picChg>
        <pc:extLst>
          <p:ext xmlns:p="http://schemas.openxmlformats.org/presentationml/2006/main" uri="{D6D511B9-2390-475A-947B-AFAB55BFBCF1}">
            <pc226:cmChg xmlns:pc226="http://schemas.microsoft.com/office/powerpoint/2022/06/main/command" chg="add del">
              <pc226:chgData name="Ewen Trafford" userId="e520b4bf-a196-48b7-bc10-b1590a457daa" providerId="ADAL" clId="{359E62F8-6921-4E74-8470-B4BAF86AE5ED}" dt="2023-01-27T16:29:29.154" v="9297"/>
              <pc2:cmMkLst xmlns:pc2="http://schemas.microsoft.com/office/powerpoint/2019/9/main/command">
                <pc:docMk/>
                <pc:sldMk cId="2406542848" sldId="301"/>
                <pc2:cmMk id="{46BEBCF2-C905-4B67-B3A8-4822C92E83B0}"/>
              </pc2:cmMkLst>
              <pc226:cmRplyChg chg="add">
                <pc226:chgData name="Ewen Trafford" userId="e520b4bf-a196-48b7-bc10-b1590a457daa" providerId="ADAL" clId="{359E62F8-6921-4E74-8470-B4BAF86AE5ED}" dt="2023-01-27T09:23:06.166" v="8666"/>
                <pc2:cmRplyMkLst xmlns:pc2="http://schemas.microsoft.com/office/powerpoint/2019/9/main/command">
                  <pc:docMk/>
                  <pc:sldMk cId="2406542848" sldId="301"/>
                  <pc2:cmMk id="{46BEBCF2-C905-4B67-B3A8-4822C92E83B0}"/>
                  <pc2:cmRplyMk id="{E9EC9728-6F65-40AF-BB40-BD0B3DE15019}"/>
                </pc2:cmRplyMkLst>
              </pc226:cmRplyChg>
            </pc226:cmChg>
          </p:ext>
        </pc:extLst>
      </pc:sldChg>
      <pc:sldChg chg="del">
        <pc:chgData name="Ewen Trafford" userId="e520b4bf-a196-48b7-bc10-b1590a457daa" providerId="ADAL" clId="{359E62F8-6921-4E74-8470-B4BAF86AE5ED}" dt="2023-01-25T14:56:14.414" v="187" actId="47"/>
        <pc:sldMkLst>
          <pc:docMk/>
          <pc:sldMk cId="1937147328" sldId="302"/>
        </pc:sldMkLst>
      </pc:sldChg>
      <pc:sldChg chg="modSp mod ord addCm delCm modCm modNotesTx">
        <pc:chgData name="Ewen Trafford" userId="e520b4bf-a196-48b7-bc10-b1590a457daa" providerId="ADAL" clId="{359E62F8-6921-4E74-8470-B4BAF86AE5ED}" dt="2023-01-27T17:10:34.766" v="10023" actId="20577"/>
        <pc:sldMkLst>
          <pc:docMk/>
          <pc:sldMk cId="1681019804" sldId="303"/>
        </pc:sldMkLst>
        <pc:spChg chg="mod">
          <ac:chgData name="Ewen Trafford" userId="e520b4bf-a196-48b7-bc10-b1590a457daa" providerId="ADAL" clId="{359E62F8-6921-4E74-8470-B4BAF86AE5ED}" dt="2023-01-27T16:53:49.367" v="9521" actId="12"/>
          <ac:spMkLst>
            <pc:docMk/>
            <pc:sldMk cId="1681019804" sldId="303"/>
            <ac:spMk id="6" creationId="{693E69A6-3A7D-615A-D9D7-02338EAA28AB}"/>
          </ac:spMkLst>
        </pc:spChg>
        <pc:extLst>
          <p:ext xmlns:p="http://schemas.openxmlformats.org/presentationml/2006/main" uri="{D6D511B9-2390-475A-947B-AFAB55BFBCF1}">
            <pc226:cmChg xmlns:pc226="http://schemas.microsoft.com/office/powerpoint/2022/06/main/command" chg="add del">
              <pc226:chgData name="Ewen Trafford" userId="e520b4bf-a196-48b7-bc10-b1590a457daa" providerId="ADAL" clId="{359E62F8-6921-4E74-8470-B4BAF86AE5ED}" dt="2023-01-27T17:10:14.435" v="9918"/>
              <pc2:cmMkLst xmlns:pc2="http://schemas.microsoft.com/office/powerpoint/2019/9/main/command">
                <pc:docMk/>
                <pc:sldMk cId="1681019804" sldId="303"/>
                <pc2:cmMk id="{A746B8AC-D7D6-47D0-87DE-C53EC5E60513}"/>
              </pc2:cmMkLst>
              <pc226:cmRplyChg chg="del">
                <pc226:chgData name="Ewen Trafford" userId="e520b4bf-a196-48b7-bc10-b1590a457daa" providerId="ADAL" clId="{359E62F8-6921-4E74-8470-B4BAF86AE5ED}" dt="2023-01-27T17:08:19.569" v="9914"/>
                <pc2:cmRplyMkLst xmlns:pc2="http://schemas.microsoft.com/office/powerpoint/2019/9/main/command">
                  <pc:docMk/>
                  <pc:sldMk cId="1681019804" sldId="303"/>
                  <pc2:cmMk id="{A746B8AC-D7D6-47D0-87DE-C53EC5E60513}"/>
                  <pc2:cmRplyMk id="{CA1BCE59-D237-48A1-BAF0-1AAF60AE86F8}"/>
                </pc2:cmRplyMkLst>
              </pc226:cmRplyChg>
              <pc226:cmRplyChg chg="del">
                <pc226:chgData name="Ewen Trafford" userId="e520b4bf-a196-48b7-bc10-b1590a457daa" providerId="ADAL" clId="{359E62F8-6921-4E74-8470-B4BAF86AE5ED}" dt="2023-01-27T17:08:47.385" v="9917"/>
                <pc2:cmRplyMkLst xmlns:pc2="http://schemas.microsoft.com/office/powerpoint/2019/9/main/command">
                  <pc:docMk/>
                  <pc:sldMk cId="1681019804" sldId="303"/>
                  <pc2:cmMk id="{A746B8AC-D7D6-47D0-87DE-C53EC5E60513}"/>
                  <pc2:cmRplyMk id="{A9DD1373-F5FD-4EA1-BBC9-0CAF17A8C394}"/>
                </pc2:cmRplyMkLst>
              </pc226:cmRplyChg>
            </pc226:cmChg>
          </p:ext>
        </pc:extLst>
      </pc:sldChg>
      <pc:sldChg chg="delSp modSp del mod">
        <pc:chgData name="Ewen Trafford" userId="e520b4bf-a196-48b7-bc10-b1590a457daa" providerId="ADAL" clId="{359E62F8-6921-4E74-8470-B4BAF86AE5ED}" dt="2023-01-25T16:23:10.982" v="354" actId="47"/>
        <pc:sldMkLst>
          <pc:docMk/>
          <pc:sldMk cId="3237692293" sldId="306"/>
        </pc:sldMkLst>
        <pc:spChg chg="mod">
          <ac:chgData name="Ewen Trafford" userId="e520b4bf-a196-48b7-bc10-b1590a457daa" providerId="ADAL" clId="{359E62F8-6921-4E74-8470-B4BAF86AE5ED}" dt="2023-01-25T14:55:20.850" v="144" actId="20577"/>
          <ac:spMkLst>
            <pc:docMk/>
            <pc:sldMk cId="3237692293" sldId="306"/>
            <ac:spMk id="2" creationId="{AE0F8792-9E6B-8A4E-9A16-4FA2C0BC605A}"/>
          </ac:spMkLst>
        </pc:spChg>
        <pc:spChg chg="mod">
          <ac:chgData name="Ewen Trafford" userId="e520b4bf-a196-48b7-bc10-b1590a457daa" providerId="ADAL" clId="{359E62F8-6921-4E74-8470-B4BAF86AE5ED}" dt="2023-01-25T14:55:26.020" v="145" actId="20577"/>
          <ac:spMkLst>
            <pc:docMk/>
            <pc:sldMk cId="3237692293" sldId="306"/>
            <ac:spMk id="3" creationId="{63C02056-3F0E-6841-A8A5-323391F73CE7}"/>
          </ac:spMkLst>
        </pc:spChg>
        <pc:spChg chg="del">
          <ac:chgData name="Ewen Trafford" userId="e520b4bf-a196-48b7-bc10-b1590a457daa" providerId="ADAL" clId="{359E62F8-6921-4E74-8470-B4BAF86AE5ED}" dt="2023-01-25T14:55:28.069" v="146" actId="478"/>
          <ac:spMkLst>
            <pc:docMk/>
            <pc:sldMk cId="3237692293" sldId="306"/>
            <ac:spMk id="4" creationId="{6148CEF7-E6EE-2F44-26B3-294EE5B7F507}"/>
          </ac:spMkLst>
        </pc:spChg>
        <pc:picChg chg="del">
          <ac:chgData name="Ewen Trafford" userId="e520b4bf-a196-48b7-bc10-b1590a457daa" providerId="ADAL" clId="{359E62F8-6921-4E74-8470-B4BAF86AE5ED}" dt="2023-01-25T14:55:29.508" v="147" actId="478"/>
          <ac:picMkLst>
            <pc:docMk/>
            <pc:sldMk cId="3237692293" sldId="306"/>
            <ac:picMk id="8" creationId="{5B02E044-3B93-6041-39A8-F96E6CA459CF}"/>
          </ac:picMkLst>
        </pc:picChg>
      </pc:sldChg>
      <pc:sldChg chg="addSp delSp modSp mod ord modNotesTx">
        <pc:chgData name="Ewen Trafford" userId="e520b4bf-a196-48b7-bc10-b1590a457daa" providerId="ADAL" clId="{359E62F8-6921-4E74-8470-B4BAF86AE5ED}" dt="2023-01-27T17:02:16.539" v="9763" actId="1076"/>
        <pc:sldMkLst>
          <pc:docMk/>
          <pc:sldMk cId="1064565365" sldId="307"/>
        </pc:sldMkLst>
        <pc:spChg chg="del">
          <ac:chgData name="Ewen Trafford" userId="e520b4bf-a196-48b7-bc10-b1590a457daa" providerId="ADAL" clId="{359E62F8-6921-4E74-8470-B4BAF86AE5ED}" dt="2023-01-25T14:55:07.666" v="137" actId="478"/>
          <ac:spMkLst>
            <pc:docMk/>
            <pc:sldMk cId="1064565365" sldId="307"/>
            <ac:spMk id="2" creationId="{89449520-2A6E-CC95-1D1A-04D4A8EEA548}"/>
          </ac:spMkLst>
        </pc:spChg>
        <pc:spChg chg="add del mod">
          <ac:chgData name="Ewen Trafford" userId="e520b4bf-a196-48b7-bc10-b1590a457daa" providerId="ADAL" clId="{359E62F8-6921-4E74-8470-B4BAF86AE5ED}" dt="2023-01-27T17:02:05.839" v="9755" actId="478"/>
          <ac:spMkLst>
            <pc:docMk/>
            <pc:sldMk cId="1064565365" sldId="307"/>
            <ac:spMk id="2" creationId="{F8082F1B-E89C-4995-C9C3-703DAF312FC9}"/>
          </ac:spMkLst>
        </pc:spChg>
        <pc:spChg chg="add mod">
          <ac:chgData name="Ewen Trafford" userId="e520b4bf-a196-48b7-bc10-b1590a457daa" providerId="ADAL" clId="{359E62F8-6921-4E74-8470-B4BAF86AE5ED}" dt="2023-01-27T17:02:16.539" v="9763" actId="1076"/>
          <ac:spMkLst>
            <pc:docMk/>
            <pc:sldMk cId="1064565365" sldId="307"/>
            <ac:spMk id="4" creationId="{BF37CD25-9BB7-A26D-80DE-903267B97D83}"/>
          </ac:spMkLst>
        </pc:spChg>
        <pc:spChg chg="add del mod">
          <ac:chgData name="Ewen Trafford" userId="e520b4bf-a196-48b7-bc10-b1590a457daa" providerId="ADAL" clId="{359E62F8-6921-4E74-8470-B4BAF86AE5ED}" dt="2023-01-26T10:16:05.153" v="3263" actId="931"/>
          <ac:spMkLst>
            <pc:docMk/>
            <pc:sldMk cId="1064565365" sldId="307"/>
            <ac:spMk id="4" creationId="{C0589452-82F9-43B6-5947-F0B58BA802B2}"/>
          </ac:spMkLst>
        </pc:spChg>
        <pc:spChg chg="mod">
          <ac:chgData name="Ewen Trafford" userId="e520b4bf-a196-48b7-bc10-b1590a457daa" providerId="ADAL" clId="{359E62F8-6921-4E74-8470-B4BAF86AE5ED}" dt="2023-01-26T10:18:46.670" v="3413" actId="20577"/>
          <ac:spMkLst>
            <pc:docMk/>
            <pc:sldMk cId="1064565365" sldId="307"/>
            <ac:spMk id="5" creationId="{5B146F32-C3B1-1A45-B38A-973EFD700A23}"/>
          </ac:spMkLst>
        </pc:spChg>
        <pc:spChg chg="mod">
          <ac:chgData name="Ewen Trafford" userId="e520b4bf-a196-48b7-bc10-b1590a457daa" providerId="ADAL" clId="{359E62F8-6921-4E74-8470-B4BAF86AE5ED}" dt="2023-01-27T16:52:52.919" v="9515" actId="20577"/>
          <ac:spMkLst>
            <pc:docMk/>
            <pc:sldMk cId="1064565365" sldId="307"/>
            <ac:spMk id="6" creationId="{F36CF72F-7615-6F45-A0F8-15EFB8F8FECE}"/>
          </ac:spMkLst>
        </pc:spChg>
        <pc:spChg chg="add del mod">
          <ac:chgData name="Ewen Trafford" userId="e520b4bf-a196-48b7-bc10-b1590a457daa" providerId="ADAL" clId="{359E62F8-6921-4E74-8470-B4BAF86AE5ED}" dt="2023-01-26T10:17:15.717" v="3378" actId="478"/>
          <ac:spMkLst>
            <pc:docMk/>
            <pc:sldMk cId="1064565365" sldId="307"/>
            <ac:spMk id="8" creationId="{A2886C94-A783-7545-1A33-1BB3977861BC}"/>
          </ac:spMkLst>
        </pc:spChg>
        <pc:grpChg chg="del">
          <ac:chgData name="Ewen Trafford" userId="e520b4bf-a196-48b7-bc10-b1590a457daa" providerId="ADAL" clId="{359E62F8-6921-4E74-8470-B4BAF86AE5ED}" dt="2023-01-25T14:55:03.859" v="135" actId="478"/>
          <ac:grpSpMkLst>
            <pc:docMk/>
            <pc:sldMk cId="1064565365" sldId="307"/>
            <ac:grpSpMk id="12" creationId="{17EE15B3-167C-2A20-AB85-F913ABBEEBBD}"/>
          </ac:grpSpMkLst>
        </pc:grpChg>
        <pc:picChg chg="add del mod">
          <ac:chgData name="Ewen Trafford" userId="e520b4bf-a196-48b7-bc10-b1590a457daa" providerId="ADAL" clId="{359E62F8-6921-4E74-8470-B4BAF86AE5ED}" dt="2023-01-26T10:17:14.206" v="3377" actId="478"/>
          <ac:picMkLst>
            <pc:docMk/>
            <pc:sldMk cId="1064565365" sldId="307"/>
            <ac:picMk id="3" creationId="{C01D9FFF-2CD7-F09A-2178-2711B47E8D6E}"/>
          </ac:picMkLst>
        </pc:picChg>
        <pc:picChg chg="del">
          <ac:chgData name="Ewen Trafford" userId="e520b4bf-a196-48b7-bc10-b1590a457daa" providerId="ADAL" clId="{359E62F8-6921-4E74-8470-B4BAF86AE5ED}" dt="2023-01-25T14:55:05.368" v="136" actId="478"/>
          <ac:picMkLst>
            <pc:docMk/>
            <pc:sldMk cId="1064565365" sldId="307"/>
            <ac:picMk id="7" creationId="{4619E970-BA57-7563-C239-835565A30E78}"/>
          </ac:picMkLst>
        </pc:picChg>
        <pc:picChg chg="add mod">
          <ac:chgData name="Ewen Trafford" userId="e520b4bf-a196-48b7-bc10-b1590a457daa" providerId="ADAL" clId="{359E62F8-6921-4E74-8470-B4BAF86AE5ED}" dt="2023-01-26T10:21:46.009" v="3529" actId="1076"/>
          <ac:picMkLst>
            <pc:docMk/>
            <pc:sldMk cId="1064565365" sldId="307"/>
            <ac:picMk id="10" creationId="{505D781C-4033-0AAB-259F-3AB36ECEDFAA}"/>
          </ac:picMkLst>
        </pc:picChg>
        <pc:picChg chg="add mod">
          <ac:chgData name="Ewen Trafford" userId="e520b4bf-a196-48b7-bc10-b1590a457daa" providerId="ADAL" clId="{359E62F8-6921-4E74-8470-B4BAF86AE5ED}" dt="2023-01-26T10:21:37.480" v="3528" actId="1076"/>
          <ac:picMkLst>
            <pc:docMk/>
            <pc:sldMk cId="1064565365" sldId="307"/>
            <ac:picMk id="12" creationId="{DB4E80AD-DEE5-FE69-C4CF-DEF8E6C4B0D9}"/>
          </ac:picMkLst>
        </pc:picChg>
        <pc:picChg chg="add mod">
          <ac:chgData name="Ewen Trafford" userId="e520b4bf-a196-48b7-bc10-b1590a457daa" providerId="ADAL" clId="{359E62F8-6921-4E74-8470-B4BAF86AE5ED}" dt="2023-01-26T10:21:37.480" v="3528" actId="1076"/>
          <ac:picMkLst>
            <pc:docMk/>
            <pc:sldMk cId="1064565365" sldId="307"/>
            <ac:picMk id="14" creationId="{C5AA3117-14F2-D7E7-46E1-E0258CE52AF5}"/>
          </ac:picMkLst>
        </pc:picChg>
      </pc:sldChg>
      <pc:sldChg chg="del">
        <pc:chgData name="Ewen Trafford" userId="e520b4bf-a196-48b7-bc10-b1590a457daa" providerId="ADAL" clId="{359E62F8-6921-4E74-8470-B4BAF86AE5ED}" dt="2023-01-25T14:54:01.292" v="59" actId="47"/>
        <pc:sldMkLst>
          <pc:docMk/>
          <pc:sldMk cId="474973973" sldId="308"/>
        </pc:sldMkLst>
      </pc:sldChg>
      <pc:sldChg chg="del">
        <pc:chgData name="Ewen Trafford" userId="e520b4bf-a196-48b7-bc10-b1590a457daa" providerId="ADAL" clId="{359E62F8-6921-4E74-8470-B4BAF86AE5ED}" dt="2023-01-25T14:56:14.414" v="187" actId="47"/>
        <pc:sldMkLst>
          <pc:docMk/>
          <pc:sldMk cId="3087004643" sldId="309"/>
        </pc:sldMkLst>
      </pc:sldChg>
      <pc:sldChg chg="modSp del mod">
        <pc:chgData name="Ewen Trafford" userId="e520b4bf-a196-48b7-bc10-b1590a457daa" providerId="ADAL" clId="{359E62F8-6921-4E74-8470-B4BAF86AE5ED}" dt="2023-01-25T14:56:26.464" v="189" actId="47"/>
        <pc:sldMkLst>
          <pc:docMk/>
          <pc:sldMk cId="4293889266" sldId="312"/>
        </pc:sldMkLst>
        <pc:spChg chg="mod">
          <ac:chgData name="Ewen Trafford" userId="e520b4bf-a196-48b7-bc10-b1590a457daa" providerId="ADAL" clId="{359E62F8-6921-4E74-8470-B4BAF86AE5ED}" dt="2023-01-25T14:56:23.691" v="188" actId="20577"/>
          <ac:spMkLst>
            <pc:docMk/>
            <pc:sldMk cId="4293889266" sldId="312"/>
            <ac:spMk id="3" creationId="{6B616821-B2F7-6E18-1749-D5D504DAAFD3}"/>
          </ac:spMkLst>
        </pc:spChg>
      </pc:sldChg>
      <pc:sldChg chg="delSp modSp del mod ord">
        <pc:chgData name="Ewen Trafford" userId="e520b4bf-a196-48b7-bc10-b1590a457daa" providerId="ADAL" clId="{359E62F8-6921-4E74-8470-B4BAF86AE5ED}" dt="2023-01-26T11:14:02.542" v="4613" actId="47"/>
        <pc:sldMkLst>
          <pc:docMk/>
          <pc:sldMk cId="1302973288" sldId="313"/>
        </pc:sldMkLst>
        <pc:spChg chg="mod">
          <ac:chgData name="Ewen Trafford" userId="e520b4bf-a196-48b7-bc10-b1590a457daa" providerId="ADAL" clId="{359E62F8-6921-4E74-8470-B4BAF86AE5ED}" dt="2023-01-26T10:21:55.436" v="3530" actId="20577"/>
          <ac:spMkLst>
            <pc:docMk/>
            <pc:sldMk cId="1302973288" sldId="313"/>
            <ac:spMk id="4" creationId="{6148CEF7-E6EE-2F44-26B3-294EE5B7F507}"/>
          </ac:spMkLst>
        </pc:spChg>
        <pc:spChg chg="mod">
          <ac:chgData name="Ewen Trafford" userId="e520b4bf-a196-48b7-bc10-b1590a457daa" providerId="ADAL" clId="{359E62F8-6921-4E74-8470-B4BAF86AE5ED}" dt="2023-01-25T14:54:32.043" v="97" actId="13926"/>
          <ac:spMkLst>
            <pc:docMk/>
            <pc:sldMk cId="1302973288" sldId="313"/>
            <ac:spMk id="9" creationId="{7C43CF64-67AB-D5C2-6CC8-E7761BDC95D9}"/>
          </ac:spMkLst>
        </pc:spChg>
        <pc:spChg chg="del mod">
          <ac:chgData name="Ewen Trafford" userId="e520b4bf-a196-48b7-bc10-b1590a457daa" providerId="ADAL" clId="{359E62F8-6921-4E74-8470-B4BAF86AE5ED}" dt="2023-01-25T14:54:44.707" v="101" actId="478"/>
          <ac:spMkLst>
            <pc:docMk/>
            <pc:sldMk cId="1302973288" sldId="313"/>
            <ac:spMk id="24" creationId="{44107343-608C-C06A-2692-C7ED6A070C69}"/>
          </ac:spMkLst>
        </pc:spChg>
        <pc:picChg chg="del">
          <ac:chgData name="Ewen Trafford" userId="e520b4bf-a196-48b7-bc10-b1590a457daa" providerId="ADAL" clId="{359E62F8-6921-4E74-8470-B4BAF86AE5ED}" dt="2023-01-25T14:54:28.912" v="96" actId="478"/>
          <ac:picMkLst>
            <pc:docMk/>
            <pc:sldMk cId="1302973288" sldId="313"/>
            <ac:picMk id="23" creationId="{2886FE1A-5F7D-B87B-D5B7-455F68F2E55F}"/>
          </ac:picMkLst>
        </pc:picChg>
      </pc:sldChg>
      <pc:sldChg chg="modSp add del mod ord modNotesTx">
        <pc:chgData name="Ewen Trafford" userId="e520b4bf-a196-48b7-bc10-b1590a457daa" providerId="ADAL" clId="{359E62F8-6921-4E74-8470-B4BAF86AE5ED}" dt="2023-01-26T12:08:02.448" v="7600" actId="47"/>
        <pc:sldMkLst>
          <pc:docMk/>
          <pc:sldMk cId="798842455" sldId="314"/>
        </pc:sldMkLst>
        <pc:spChg chg="mod">
          <ac:chgData name="Ewen Trafford" userId="e520b4bf-a196-48b7-bc10-b1590a457daa" providerId="ADAL" clId="{359E62F8-6921-4E74-8470-B4BAF86AE5ED}" dt="2023-01-26T11:20:09.748" v="4698" actId="20577"/>
          <ac:spMkLst>
            <pc:docMk/>
            <pc:sldMk cId="798842455" sldId="314"/>
            <ac:spMk id="2" creationId="{AE0F8792-9E6B-8A4E-9A16-4FA2C0BC605A}"/>
          </ac:spMkLst>
        </pc:spChg>
        <pc:spChg chg="mod">
          <ac:chgData name="Ewen Trafford" userId="e520b4bf-a196-48b7-bc10-b1590a457daa" providerId="ADAL" clId="{359E62F8-6921-4E74-8470-B4BAF86AE5ED}" dt="2023-01-26T11:20:04.607" v="4685" actId="20577"/>
          <ac:spMkLst>
            <pc:docMk/>
            <pc:sldMk cId="798842455" sldId="314"/>
            <ac:spMk id="3" creationId="{63C02056-3F0E-6841-A8A5-323391F73CE7}"/>
          </ac:spMkLst>
        </pc:spChg>
      </pc:sldChg>
      <pc:sldChg chg="del">
        <pc:chgData name="Ewen Trafford" userId="e520b4bf-a196-48b7-bc10-b1590a457daa" providerId="ADAL" clId="{359E62F8-6921-4E74-8470-B4BAF86AE5ED}" dt="2023-01-25T14:56:09.082" v="185" actId="47"/>
        <pc:sldMkLst>
          <pc:docMk/>
          <pc:sldMk cId="1839198863" sldId="314"/>
        </pc:sldMkLst>
      </pc:sldChg>
      <pc:sldChg chg="addSp delSp modSp add mod ord addCm delCm modNotesTx">
        <pc:chgData name="Ewen Trafford" userId="e520b4bf-a196-48b7-bc10-b1590a457daa" providerId="ADAL" clId="{359E62F8-6921-4E74-8470-B4BAF86AE5ED}" dt="2023-01-27T17:05:11.554" v="9818" actId="20577"/>
        <pc:sldMkLst>
          <pc:docMk/>
          <pc:sldMk cId="4121616523" sldId="315"/>
        </pc:sldMkLst>
        <pc:spChg chg="mod">
          <ac:chgData name="Ewen Trafford" userId="e520b4bf-a196-48b7-bc10-b1590a457daa" providerId="ADAL" clId="{359E62F8-6921-4E74-8470-B4BAF86AE5ED}" dt="2023-01-27T16:33:02.968" v="9415" actId="20577"/>
          <ac:spMkLst>
            <pc:docMk/>
            <pc:sldMk cId="4121616523" sldId="315"/>
            <ac:spMk id="2" creationId="{AE0F8792-9E6B-8A4E-9A16-4FA2C0BC605A}"/>
          </ac:spMkLst>
        </pc:spChg>
        <pc:spChg chg="mod">
          <ac:chgData name="Ewen Trafford" userId="e520b4bf-a196-48b7-bc10-b1590a457daa" providerId="ADAL" clId="{359E62F8-6921-4E74-8470-B4BAF86AE5ED}" dt="2023-01-27T16:34:02.564" v="9418" actId="947"/>
          <ac:spMkLst>
            <pc:docMk/>
            <pc:sldMk cId="4121616523" sldId="315"/>
            <ac:spMk id="3" creationId="{63C02056-3F0E-6841-A8A5-323391F73CE7}"/>
          </ac:spMkLst>
        </pc:spChg>
        <pc:spChg chg="add del mod">
          <ac:chgData name="Ewen Trafford" userId="e520b4bf-a196-48b7-bc10-b1590a457daa" providerId="ADAL" clId="{359E62F8-6921-4E74-8470-B4BAF86AE5ED}" dt="2023-01-27T17:04:56.367" v="9808" actId="478"/>
          <ac:spMkLst>
            <pc:docMk/>
            <pc:sldMk cId="4121616523" sldId="315"/>
            <ac:spMk id="4" creationId="{824FF3E3-E52E-97E4-1C71-206E4697BAE3}"/>
          </ac:spMkLst>
        </pc:spChg>
        <pc:spChg chg="add del mod">
          <ac:chgData name="Ewen Trafford" userId="e520b4bf-a196-48b7-bc10-b1590a457daa" providerId="ADAL" clId="{359E62F8-6921-4E74-8470-B4BAF86AE5ED}" dt="2023-01-26T10:08:39.361" v="3095" actId="478"/>
          <ac:spMkLst>
            <pc:docMk/>
            <pc:sldMk cId="4121616523" sldId="315"/>
            <ac:spMk id="5" creationId="{9015CBD6-7BA8-21FA-9C3D-6F49A66D0878}"/>
          </ac:spMkLst>
        </pc:spChg>
        <pc:spChg chg="add mod">
          <ac:chgData name="Ewen Trafford" userId="e520b4bf-a196-48b7-bc10-b1590a457daa" providerId="ADAL" clId="{359E62F8-6921-4E74-8470-B4BAF86AE5ED}" dt="2023-01-27T17:05:09.870" v="9817" actId="1076"/>
          <ac:spMkLst>
            <pc:docMk/>
            <pc:sldMk cId="4121616523" sldId="315"/>
            <ac:spMk id="6" creationId="{E1799C19-5F67-35AD-3546-5F1240068EA4}"/>
          </ac:spMkLst>
        </pc:spChg>
        <pc:picChg chg="add mod">
          <ac:chgData name="Ewen Trafford" userId="e520b4bf-a196-48b7-bc10-b1590a457daa" providerId="ADAL" clId="{359E62F8-6921-4E74-8470-B4BAF86AE5ED}" dt="2023-01-27T16:32:58.405" v="9395" actId="1076"/>
          <ac:picMkLst>
            <pc:docMk/>
            <pc:sldMk cId="4121616523" sldId="315"/>
            <ac:picMk id="7" creationId="{72D88C7B-29D3-ED0A-5FC6-A6424CAEFA69}"/>
          </ac:picMkLst>
        </pc:picChg>
        <pc:extLst>
          <p:ext xmlns:p="http://schemas.openxmlformats.org/presentationml/2006/main" uri="{D6D511B9-2390-475A-947B-AFAB55BFBCF1}">
            <pc226:cmChg xmlns:pc226="http://schemas.microsoft.com/office/powerpoint/2022/06/main/command" chg="add del">
              <pc226:chgData name="Ewen Trafford" userId="e520b4bf-a196-48b7-bc10-b1590a457daa" providerId="ADAL" clId="{359E62F8-6921-4E74-8470-B4BAF86AE5ED}" dt="2023-01-27T16:33:04.737" v="9416"/>
              <pc2:cmMkLst xmlns:pc2="http://schemas.microsoft.com/office/powerpoint/2019/9/main/command">
                <pc:docMk/>
                <pc:sldMk cId="4121616523" sldId="315"/>
                <pc2:cmMk id="{097626AD-01B0-4B0F-A57E-6C4055574EFC}"/>
              </pc2:cmMkLst>
            </pc226:cmChg>
          </p:ext>
        </pc:extLst>
      </pc:sldChg>
      <pc:sldChg chg="addSp delSp modSp add mod ord addCm delCm modCm modNotesTx">
        <pc:chgData name="Ewen Trafford" userId="e520b4bf-a196-48b7-bc10-b1590a457daa" providerId="ADAL" clId="{359E62F8-6921-4E74-8470-B4BAF86AE5ED}" dt="2023-01-27T17:02:00.559" v="9754" actId="20577"/>
        <pc:sldMkLst>
          <pc:docMk/>
          <pc:sldMk cId="3062814496" sldId="316"/>
        </pc:sldMkLst>
        <pc:spChg chg="mod">
          <ac:chgData name="Ewen Trafford" userId="e520b4bf-a196-48b7-bc10-b1590a457daa" providerId="ADAL" clId="{359E62F8-6921-4E74-8470-B4BAF86AE5ED}" dt="2023-01-26T11:15:01.259" v="4678" actId="20577"/>
          <ac:spMkLst>
            <pc:docMk/>
            <pc:sldMk cId="3062814496" sldId="316"/>
            <ac:spMk id="2" creationId="{AE0F8792-9E6B-8A4E-9A16-4FA2C0BC605A}"/>
          </ac:spMkLst>
        </pc:spChg>
        <pc:spChg chg="mod">
          <ac:chgData name="Ewen Trafford" userId="e520b4bf-a196-48b7-bc10-b1590a457daa" providerId="ADAL" clId="{359E62F8-6921-4E74-8470-B4BAF86AE5ED}" dt="2023-01-27T17:01:56.070" v="9752" actId="20577"/>
          <ac:spMkLst>
            <pc:docMk/>
            <pc:sldMk cId="3062814496" sldId="316"/>
            <ac:spMk id="3" creationId="{63C02056-3F0E-6841-A8A5-323391F73CE7}"/>
          </ac:spMkLst>
        </pc:spChg>
        <pc:spChg chg="add del">
          <ac:chgData name="Ewen Trafford" userId="e520b4bf-a196-48b7-bc10-b1590a457daa" providerId="ADAL" clId="{359E62F8-6921-4E74-8470-B4BAF86AE5ED}" dt="2023-01-27T09:43:25.156" v="8678" actId="478"/>
          <ac:spMkLst>
            <pc:docMk/>
            <pc:sldMk cId="3062814496" sldId="316"/>
            <ac:spMk id="5" creationId="{68AA7EE4-0846-F187-CFD6-C6EAC5031A08}"/>
          </ac:spMkLst>
        </pc:spChg>
        <pc:spChg chg="add del mod">
          <ac:chgData name="Ewen Trafford" userId="e520b4bf-a196-48b7-bc10-b1590a457daa" providerId="ADAL" clId="{359E62F8-6921-4E74-8470-B4BAF86AE5ED}" dt="2023-01-26T10:07:00.885" v="3071" actId="478"/>
          <ac:spMkLst>
            <pc:docMk/>
            <pc:sldMk cId="3062814496" sldId="316"/>
            <ac:spMk id="5" creationId="{D20DD79C-8E07-7D00-D0C3-F6A5457557F9}"/>
          </ac:spMkLst>
        </pc:spChg>
        <pc:spChg chg="add del mod">
          <ac:chgData name="Ewen Trafford" userId="e520b4bf-a196-48b7-bc10-b1590a457daa" providerId="ADAL" clId="{359E62F8-6921-4E74-8470-B4BAF86AE5ED}" dt="2023-01-27T17:01:09.609" v="9709" actId="478"/>
          <ac:spMkLst>
            <pc:docMk/>
            <pc:sldMk cId="3062814496" sldId="316"/>
            <ac:spMk id="6" creationId="{44756CF4-95F2-09C3-13AD-765DE91C722F}"/>
          </ac:spMkLst>
        </pc:spChg>
        <pc:spChg chg="add mod">
          <ac:chgData name="Ewen Trafford" userId="e520b4bf-a196-48b7-bc10-b1590a457daa" providerId="ADAL" clId="{359E62F8-6921-4E74-8470-B4BAF86AE5ED}" dt="2023-01-26T09:58:45.209" v="2461" actId="164"/>
          <ac:spMkLst>
            <pc:docMk/>
            <pc:sldMk cId="3062814496" sldId="316"/>
            <ac:spMk id="8" creationId="{62B5C70C-0A1E-395E-B284-D34FCFF5A9AF}"/>
          </ac:spMkLst>
        </pc:spChg>
        <pc:spChg chg="add mod">
          <ac:chgData name="Ewen Trafford" userId="e520b4bf-a196-48b7-bc10-b1590a457daa" providerId="ADAL" clId="{359E62F8-6921-4E74-8470-B4BAF86AE5ED}" dt="2023-01-27T17:01:31.549" v="9721" actId="1076"/>
          <ac:spMkLst>
            <pc:docMk/>
            <pc:sldMk cId="3062814496" sldId="316"/>
            <ac:spMk id="11" creationId="{7935E3EA-7256-E094-BA88-50B782F10FB1}"/>
          </ac:spMkLst>
        </pc:spChg>
        <pc:grpChg chg="add mod">
          <ac:chgData name="Ewen Trafford" userId="e520b4bf-a196-48b7-bc10-b1590a457daa" providerId="ADAL" clId="{359E62F8-6921-4E74-8470-B4BAF86AE5ED}" dt="2023-01-27T09:44:05.397" v="8700" actId="1076"/>
          <ac:grpSpMkLst>
            <pc:docMk/>
            <pc:sldMk cId="3062814496" sldId="316"/>
            <ac:grpSpMk id="9" creationId="{59FFBAF0-3835-D611-BFE2-0A246BCBE56A}"/>
          </ac:grpSpMkLst>
        </pc:grpChg>
        <pc:picChg chg="add mod">
          <ac:chgData name="Ewen Trafford" userId="e520b4bf-a196-48b7-bc10-b1590a457daa" providerId="ADAL" clId="{359E62F8-6921-4E74-8470-B4BAF86AE5ED}" dt="2023-01-26T09:58:45.209" v="2461" actId="164"/>
          <ac:picMkLst>
            <pc:docMk/>
            <pc:sldMk cId="3062814496" sldId="316"/>
            <ac:picMk id="7" creationId="{A3E5B7E8-8A87-D73D-EDBD-365F016BA9CA}"/>
          </ac:picMkLst>
        </pc:picChg>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359E62F8-6921-4E74-8470-B4BAF86AE5ED}" dt="2023-01-27T16:52:09.363" v="9508"/>
              <pc2:cmMkLst xmlns:pc2="http://schemas.microsoft.com/office/powerpoint/2019/9/main/command">
                <pc:docMk/>
                <pc:sldMk cId="3062814496" sldId="316"/>
                <pc2:cmMk id="{29B56936-46EA-4FF3-86B4-35BCD063D021}"/>
              </pc2:cmMkLst>
              <pc226:cmRplyChg chg="add">
                <pc226:chgData name="Ewen Trafford" userId="e520b4bf-a196-48b7-bc10-b1590a457daa" providerId="ADAL" clId="{359E62F8-6921-4E74-8470-B4BAF86AE5ED}" dt="2023-01-26T14:15:21.171" v="8660"/>
                <pc2:cmRplyMkLst xmlns:pc2="http://schemas.microsoft.com/office/powerpoint/2019/9/main/command">
                  <pc:docMk/>
                  <pc:sldMk cId="3062814496" sldId="316"/>
                  <pc2:cmMk id="{29B56936-46EA-4FF3-86B4-35BCD063D021}"/>
                  <pc2:cmRplyMk id="{9F572DCE-8B6A-4F35-A6DB-4D5D1B70F6F0}"/>
                </pc2:cmRplyMkLst>
              </pc226:cmRplyChg>
            </pc226:cmChg>
            <pc226:cmChg xmlns:pc226="http://schemas.microsoft.com/office/powerpoint/2022/06/main/command" chg="add del mod">
              <pc226:chgData name="Ewen Trafford" userId="e520b4bf-a196-48b7-bc10-b1590a457daa" providerId="ADAL" clId="{359E62F8-6921-4E74-8470-B4BAF86AE5ED}" dt="2023-01-27T17:01:46.712" v="9725"/>
              <pc2:cmMkLst xmlns:pc2="http://schemas.microsoft.com/office/powerpoint/2019/9/main/command">
                <pc:docMk/>
                <pc:sldMk cId="3062814496" sldId="316"/>
                <pc2:cmMk id="{842D7D73-9DFD-4B2E-8947-613474869C15}"/>
              </pc2:cmMkLst>
            </pc226:cmChg>
            <pc226:cmChg xmlns:pc226="http://schemas.microsoft.com/office/powerpoint/2022/06/main/command" chg="add del">
              <pc226:chgData name="Ewen Trafford" userId="e520b4bf-a196-48b7-bc10-b1590a457daa" providerId="ADAL" clId="{359E62F8-6921-4E74-8470-B4BAF86AE5ED}" dt="2023-01-27T17:01:57.812" v="9753"/>
              <pc2:cmMkLst xmlns:pc2="http://schemas.microsoft.com/office/powerpoint/2019/9/main/command">
                <pc:docMk/>
                <pc:sldMk cId="3062814496" sldId="316"/>
                <pc2:cmMk id="{5E93E2B2-776E-4793-9D7B-EB940F4E5715}"/>
              </pc2:cmMkLst>
            </pc226:cmChg>
          </p:ext>
        </pc:extLst>
      </pc:sldChg>
      <pc:sldChg chg="add del">
        <pc:chgData name="Ewen Trafford" userId="e520b4bf-a196-48b7-bc10-b1590a457daa" providerId="ADAL" clId="{359E62F8-6921-4E74-8470-B4BAF86AE5ED}" dt="2023-01-25T16:19:37.622" v="320"/>
        <pc:sldMkLst>
          <pc:docMk/>
          <pc:sldMk cId="5568032" sldId="317"/>
        </pc:sldMkLst>
      </pc:sldChg>
      <pc:sldChg chg="addSp delSp modSp add mod ord addCm delCm modCm modNotesTx">
        <pc:chgData name="Ewen Trafford" userId="e520b4bf-a196-48b7-bc10-b1590a457daa" providerId="ADAL" clId="{359E62F8-6921-4E74-8470-B4BAF86AE5ED}" dt="2023-01-27T16:59:59.825" v="9674"/>
        <pc:sldMkLst>
          <pc:docMk/>
          <pc:sldMk cId="1211442299" sldId="317"/>
        </pc:sldMkLst>
        <pc:spChg chg="mod">
          <ac:chgData name="Ewen Trafford" userId="e520b4bf-a196-48b7-bc10-b1590a457daa" providerId="ADAL" clId="{359E62F8-6921-4E74-8470-B4BAF86AE5ED}" dt="2023-01-26T10:43:30.590" v="3554" actId="20577"/>
          <ac:spMkLst>
            <pc:docMk/>
            <pc:sldMk cId="1211442299" sldId="317"/>
            <ac:spMk id="2" creationId="{AE0F8792-9E6B-8A4E-9A16-4FA2C0BC605A}"/>
          </ac:spMkLst>
        </pc:spChg>
        <pc:spChg chg="mod">
          <ac:chgData name="Ewen Trafford" userId="e520b4bf-a196-48b7-bc10-b1590a457daa" providerId="ADAL" clId="{359E62F8-6921-4E74-8470-B4BAF86AE5ED}" dt="2023-01-27T16:59:51.917" v="9672" actId="27636"/>
          <ac:spMkLst>
            <pc:docMk/>
            <pc:sldMk cId="1211442299" sldId="317"/>
            <ac:spMk id="3" creationId="{63C02056-3F0E-6841-A8A5-323391F73CE7}"/>
          </ac:spMkLst>
        </pc:spChg>
        <pc:spChg chg="add del mod">
          <ac:chgData name="Ewen Trafford" userId="e520b4bf-a196-48b7-bc10-b1590a457daa" providerId="ADAL" clId="{359E62F8-6921-4E74-8470-B4BAF86AE5ED}" dt="2023-01-27T16:59:13.122" v="9639" actId="478"/>
          <ac:spMkLst>
            <pc:docMk/>
            <pc:sldMk cId="1211442299" sldId="317"/>
            <ac:spMk id="4" creationId="{34C04582-5562-30BF-4975-D38BAF8C4F94}"/>
          </ac:spMkLst>
        </pc:spChg>
        <pc:spChg chg="add del mod">
          <ac:chgData name="Ewen Trafford" userId="e520b4bf-a196-48b7-bc10-b1590a457daa" providerId="ADAL" clId="{359E62F8-6921-4E74-8470-B4BAF86AE5ED}" dt="2023-01-26T09:22:02.134" v="1703" actId="478"/>
          <ac:spMkLst>
            <pc:docMk/>
            <pc:sldMk cId="1211442299" sldId="317"/>
            <ac:spMk id="5" creationId="{495C59BD-E368-95C2-0157-1CAD0D2D55D5}"/>
          </ac:spMkLst>
        </pc:spChg>
        <pc:spChg chg="add mod">
          <ac:chgData name="Ewen Trafford" userId="e520b4bf-a196-48b7-bc10-b1590a457daa" providerId="ADAL" clId="{359E62F8-6921-4E74-8470-B4BAF86AE5ED}" dt="2023-01-27T16:59:18.376" v="9640" actId="1076"/>
          <ac:spMkLst>
            <pc:docMk/>
            <pc:sldMk cId="1211442299" sldId="317"/>
            <ac:spMk id="6" creationId="{BB6B5511-8626-E54F-21FF-C772CA28DF8D}"/>
          </ac:spMkLst>
        </pc:spChg>
        <pc:picChg chg="add mod">
          <ac:chgData name="Ewen Trafford" userId="e520b4bf-a196-48b7-bc10-b1590a457daa" providerId="ADAL" clId="{359E62F8-6921-4E74-8470-B4BAF86AE5ED}" dt="2023-01-27T16:59:55.035" v="9673" actId="1076"/>
          <ac:picMkLst>
            <pc:docMk/>
            <pc:sldMk cId="1211442299" sldId="317"/>
            <ac:picMk id="7" creationId="{06B59FFD-673C-9104-EFA0-51ACFC7647DF}"/>
          </ac:picMkLst>
        </pc:picChg>
        <pc:extLst>
          <p:ext xmlns:p="http://schemas.openxmlformats.org/presentationml/2006/main" uri="{D6D511B9-2390-475A-947B-AFAB55BFBCF1}">
            <pc226:cmChg xmlns:pc226="http://schemas.microsoft.com/office/powerpoint/2022/06/main/command" chg="add del">
              <pc226:chgData name="Ewen Trafford" userId="e520b4bf-a196-48b7-bc10-b1590a457daa" providerId="ADAL" clId="{359E62F8-6921-4E74-8470-B4BAF86AE5ED}" dt="2023-01-27T16:59:59.825" v="9674"/>
              <pc2:cmMkLst xmlns:pc2="http://schemas.microsoft.com/office/powerpoint/2019/9/main/command">
                <pc:docMk/>
                <pc:sldMk cId="1211442299" sldId="317"/>
                <pc2:cmMk id="{FB78A78A-187B-4A55-9E87-3A58EBF130D7}"/>
              </pc2:cmMkLst>
              <pc226:cmRplyChg chg="add">
                <pc226:chgData name="Ewen Trafford" userId="e520b4bf-a196-48b7-bc10-b1590a457daa" providerId="ADAL" clId="{359E62F8-6921-4E74-8470-B4BAF86AE5ED}" dt="2023-01-27T09:37:33.733" v="8673"/>
                <pc2:cmRplyMkLst xmlns:pc2="http://schemas.microsoft.com/office/powerpoint/2019/9/main/command">
                  <pc:docMk/>
                  <pc:sldMk cId="1211442299" sldId="317"/>
                  <pc2:cmMk id="{FB78A78A-187B-4A55-9E87-3A58EBF130D7}"/>
                  <pc2:cmRplyMk id="{3D847005-6831-4845-BA6F-BCC1D56B4780}"/>
                </pc2:cmRplyMkLst>
              </pc226:cmRplyChg>
              <pc226:cmRplyChg chg="add">
                <pc226:chgData name="Ewen Trafford" userId="e520b4bf-a196-48b7-bc10-b1590a457daa" providerId="ADAL" clId="{359E62F8-6921-4E74-8470-B4BAF86AE5ED}" dt="2023-01-27T09:37:07.608" v="8672"/>
                <pc2:cmRplyMkLst xmlns:pc2="http://schemas.microsoft.com/office/powerpoint/2019/9/main/command">
                  <pc:docMk/>
                  <pc:sldMk cId="1211442299" sldId="317"/>
                  <pc2:cmMk id="{FB78A78A-187B-4A55-9E87-3A58EBF130D7}"/>
                  <pc2:cmRplyMk id="{5CF611B9-00CC-4550-890B-D859464D45F1}"/>
                </pc2:cmRplyMkLst>
              </pc226:cmRplyChg>
            </pc226:cmChg>
          </p:ext>
        </pc:extLst>
      </pc:sldChg>
      <pc:sldChg chg="addSp delSp modSp add mod ord modNotesTx">
        <pc:chgData name="Ewen Trafford" userId="e520b4bf-a196-48b7-bc10-b1590a457daa" providerId="ADAL" clId="{359E62F8-6921-4E74-8470-B4BAF86AE5ED}" dt="2023-01-27T17:01:00.829" v="9708" actId="20577"/>
        <pc:sldMkLst>
          <pc:docMk/>
          <pc:sldMk cId="1526814007" sldId="318"/>
        </pc:sldMkLst>
        <pc:spChg chg="mod">
          <ac:chgData name="Ewen Trafford" userId="e520b4bf-a196-48b7-bc10-b1590a457daa" providerId="ADAL" clId="{359E62F8-6921-4E74-8470-B4BAF86AE5ED}" dt="2023-01-26T11:51:07.665" v="6381" actId="20577"/>
          <ac:spMkLst>
            <pc:docMk/>
            <pc:sldMk cId="1526814007" sldId="318"/>
            <ac:spMk id="2" creationId="{AE0F8792-9E6B-8A4E-9A16-4FA2C0BC605A}"/>
          </ac:spMkLst>
        </pc:spChg>
        <pc:spChg chg="mod">
          <ac:chgData name="Ewen Trafford" userId="e520b4bf-a196-48b7-bc10-b1590a457daa" providerId="ADAL" clId="{359E62F8-6921-4E74-8470-B4BAF86AE5ED}" dt="2023-01-27T17:00:37.508" v="9698" actId="1076"/>
          <ac:spMkLst>
            <pc:docMk/>
            <pc:sldMk cId="1526814007" sldId="318"/>
            <ac:spMk id="3" creationId="{63C02056-3F0E-6841-A8A5-323391F73CE7}"/>
          </ac:spMkLst>
        </pc:spChg>
        <pc:spChg chg="add mod">
          <ac:chgData name="Ewen Trafford" userId="e520b4bf-a196-48b7-bc10-b1590a457daa" providerId="ADAL" clId="{359E62F8-6921-4E74-8470-B4BAF86AE5ED}" dt="2023-01-27T16:51:34.945" v="9490" actId="1076"/>
          <ac:spMkLst>
            <pc:docMk/>
            <pc:sldMk cId="1526814007" sldId="318"/>
            <ac:spMk id="4" creationId="{642BE540-079F-FB45-7A7C-CB01A063CED1}"/>
          </ac:spMkLst>
        </pc:spChg>
        <pc:spChg chg="add mod">
          <ac:chgData name="Ewen Trafford" userId="e520b4bf-a196-48b7-bc10-b1590a457daa" providerId="ADAL" clId="{359E62F8-6921-4E74-8470-B4BAF86AE5ED}" dt="2023-01-27T16:51:41.477" v="9496" actId="20577"/>
          <ac:spMkLst>
            <pc:docMk/>
            <pc:sldMk cId="1526814007" sldId="318"/>
            <ac:spMk id="5" creationId="{3348A4E6-7D32-FD2B-1B87-CDD0A9304A7F}"/>
          </ac:spMkLst>
        </pc:spChg>
        <pc:spChg chg="add del mod">
          <ac:chgData name="Ewen Trafford" userId="e520b4bf-a196-48b7-bc10-b1590a457daa" providerId="ADAL" clId="{359E62F8-6921-4E74-8470-B4BAF86AE5ED}" dt="2023-01-26T11:50:59.536" v="6372" actId="478"/>
          <ac:spMkLst>
            <pc:docMk/>
            <pc:sldMk cId="1526814007" sldId="318"/>
            <ac:spMk id="5" creationId="{E53800AD-AD7D-82CC-03BF-8C4ED0CF7476}"/>
          </ac:spMkLst>
        </pc:spChg>
        <pc:spChg chg="add del mod">
          <ac:chgData name="Ewen Trafford" userId="e520b4bf-a196-48b7-bc10-b1590a457daa" providerId="ADAL" clId="{359E62F8-6921-4E74-8470-B4BAF86AE5ED}" dt="2023-01-27T16:51:55.685" v="9503" actId="1076"/>
          <ac:spMkLst>
            <pc:docMk/>
            <pc:sldMk cId="1526814007" sldId="318"/>
            <ac:spMk id="6" creationId="{BFD3B2FE-550B-1A09-14E9-5EE98873468B}"/>
          </ac:spMkLst>
        </pc:spChg>
        <pc:spChg chg="add mod">
          <ac:chgData name="Ewen Trafford" userId="e520b4bf-a196-48b7-bc10-b1590a457daa" providerId="ADAL" clId="{359E62F8-6921-4E74-8470-B4BAF86AE5ED}" dt="2023-01-27T16:52:00.916" v="9507" actId="20577"/>
          <ac:spMkLst>
            <pc:docMk/>
            <pc:sldMk cId="1526814007" sldId="318"/>
            <ac:spMk id="8" creationId="{6D94142B-3FAE-A3D3-1E19-F1EA976B4E57}"/>
          </ac:spMkLst>
        </pc:spChg>
        <pc:spChg chg="add del mod">
          <ac:chgData name="Ewen Trafford" userId="e520b4bf-a196-48b7-bc10-b1590a457daa" providerId="ADAL" clId="{359E62F8-6921-4E74-8470-B4BAF86AE5ED}" dt="2023-01-27T17:00:06.409" v="9675" actId="478"/>
          <ac:spMkLst>
            <pc:docMk/>
            <pc:sldMk cId="1526814007" sldId="318"/>
            <ac:spMk id="10" creationId="{34DB98C8-2BF2-0CF1-ADF5-9105EC291E83}"/>
          </ac:spMkLst>
        </pc:spChg>
        <pc:spChg chg="add mod">
          <ac:chgData name="Ewen Trafford" userId="e520b4bf-a196-48b7-bc10-b1590a457daa" providerId="ADAL" clId="{359E62F8-6921-4E74-8470-B4BAF86AE5ED}" dt="2023-01-27T17:00:46.848" v="9702" actId="1076"/>
          <ac:spMkLst>
            <pc:docMk/>
            <pc:sldMk cId="1526814007" sldId="318"/>
            <ac:spMk id="14" creationId="{4F1317A3-A932-2F25-66A6-4E1834E4F724}"/>
          </ac:spMkLst>
        </pc:spChg>
        <pc:picChg chg="add mod">
          <ac:chgData name="Ewen Trafford" userId="e520b4bf-a196-48b7-bc10-b1590a457daa" providerId="ADAL" clId="{359E62F8-6921-4E74-8470-B4BAF86AE5ED}" dt="2023-01-26T11:49:39.071" v="6356" actId="1076"/>
          <ac:picMkLst>
            <pc:docMk/>
            <pc:sldMk cId="1526814007" sldId="318"/>
            <ac:picMk id="7" creationId="{AB45BDA2-4411-42E6-EB4E-3D5C7A904F5D}"/>
          </ac:picMkLst>
        </pc:picChg>
        <pc:picChg chg="add mod">
          <ac:chgData name="Ewen Trafford" userId="e520b4bf-a196-48b7-bc10-b1590a457daa" providerId="ADAL" clId="{359E62F8-6921-4E74-8470-B4BAF86AE5ED}" dt="2023-01-26T11:52:03.153" v="6445" actId="1076"/>
          <ac:picMkLst>
            <pc:docMk/>
            <pc:sldMk cId="1526814007" sldId="318"/>
            <ac:picMk id="9" creationId="{911C4E83-09F3-6D83-97C7-E77BA42B35C3}"/>
          </ac:picMkLst>
        </pc:picChg>
        <pc:picChg chg="add mod">
          <ac:chgData name="Ewen Trafford" userId="e520b4bf-a196-48b7-bc10-b1590a457daa" providerId="ADAL" clId="{359E62F8-6921-4E74-8470-B4BAF86AE5ED}" dt="2023-01-26T11:50:27.010" v="6366" actId="1076"/>
          <ac:picMkLst>
            <pc:docMk/>
            <pc:sldMk cId="1526814007" sldId="318"/>
            <ac:picMk id="11" creationId="{87176615-4802-8728-42E9-9249C07DB757}"/>
          </ac:picMkLst>
        </pc:picChg>
        <pc:picChg chg="add mod">
          <ac:chgData name="Ewen Trafford" userId="e520b4bf-a196-48b7-bc10-b1590a457daa" providerId="ADAL" clId="{359E62F8-6921-4E74-8470-B4BAF86AE5ED}" dt="2023-01-26T11:50:56.391" v="6371" actId="1076"/>
          <ac:picMkLst>
            <pc:docMk/>
            <pc:sldMk cId="1526814007" sldId="318"/>
            <ac:picMk id="13" creationId="{CD4D9DF3-3163-E80C-21CF-F564404AD6F4}"/>
          </ac:picMkLst>
        </pc:picChg>
      </pc:sldChg>
      <pc:sldChg chg="addSp delSp modSp add mod ord modNotesTx">
        <pc:chgData name="Ewen Trafford" userId="e520b4bf-a196-48b7-bc10-b1590a457daa" providerId="ADAL" clId="{359E62F8-6921-4E74-8470-B4BAF86AE5ED}" dt="2023-01-27T16:56:14.835" v="9572" actId="1076"/>
        <pc:sldMkLst>
          <pc:docMk/>
          <pc:sldMk cId="3909134363" sldId="319"/>
        </pc:sldMkLst>
        <pc:spChg chg="mod">
          <ac:chgData name="Ewen Trafford" userId="e520b4bf-a196-48b7-bc10-b1590a457daa" providerId="ADAL" clId="{359E62F8-6921-4E74-8470-B4BAF86AE5ED}" dt="2023-01-25T16:23:23.571" v="394" actId="20577"/>
          <ac:spMkLst>
            <pc:docMk/>
            <pc:sldMk cId="3909134363" sldId="319"/>
            <ac:spMk id="2" creationId="{AE0F8792-9E6B-8A4E-9A16-4FA2C0BC605A}"/>
          </ac:spMkLst>
        </pc:spChg>
        <pc:spChg chg="mod">
          <ac:chgData name="Ewen Trafford" userId="e520b4bf-a196-48b7-bc10-b1590a457daa" providerId="ADAL" clId="{359E62F8-6921-4E74-8470-B4BAF86AE5ED}" dt="2023-01-26T11:48:59.947" v="6350" actId="27636"/>
          <ac:spMkLst>
            <pc:docMk/>
            <pc:sldMk cId="3909134363" sldId="319"/>
            <ac:spMk id="3" creationId="{63C02056-3F0E-6841-A8A5-323391F73CE7}"/>
          </ac:spMkLst>
        </pc:spChg>
        <pc:spChg chg="add mod">
          <ac:chgData name="Ewen Trafford" userId="e520b4bf-a196-48b7-bc10-b1590a457daa" providerId="ADAL" clId="{359E62F8-6921-4E74-8470-B4BAF86AE5ED}" dt="2023-01-27T16:56:14.835" v="9572" actId="1076"/>
          <ac:spMkLst>
            <pc:docMk/>
            <pc:sldMk cId="3909134363" sldId="319"/>
            <ac:spMk id="4" creationId="{475AB85E-4BAE-3CC6-ECAA-B2BD8A321D61}"/>
          </ac:spMkLst>
        </pc:spChg>
        <pc:spChg chg="add del">
          <ac:chgData name="Ewen Trafford" userId="e520b4bf-a196-48b7-bc10-b1590a457daa" providerId="ADAL" clId="{359E62F8-6921-4E74-8470-B4BAF86AE5ED}" dt="2023-01-26T11:35:08.848" v="5204" actId="22"/>
          <ac:spMkLst>
            <pc:docMk/>
            <pc:sldMk cId="3909134363" sldId="319"/>
            <ac:spMk id="5" creationId="{B252EDDA-79B5-2D72-B433-EDEC2C4C77C5}"/>
          </ac:spMkLst>
        </pc:spChg>
        <pc:picChg chg="add mod">
          <ac:chgData name="Ewen Trafford" userId="e520b4bf-a196-48b7-bc10-b1590a457daa" providerId="ADAL" clId="{359E62F8-6921-4E74-8470-B4BAF86AE5ED}" dt="2023-01-26T11:47:47.889" v="6346" actId="1076"/>
          <ac:picMkLst>
            <pc:docMk/>
            <pc:sldMk cId="3909134363" sldId="319"/>
            <ac:picMk id="6" creationId="{04DC429D-E140-C4B5-DCEB-B875F6D5EFC2}"/>
          </ac:picMkLst>
        </pc:picChg>
      </pc:sldChg>
      <pc:sldChg chg="addSp delSp modSp add mod ord addCm delCm modCm modNotesTx">
        <pc:chgData name="Ewen Trafford" userId="e520b4bf-a196-48b7-bc10-b1590a457daa" providerId="ADAL" clId="{359E62F8-6921-4E74-8470-B4BAF86AE5ED}" dt="2023-01-27T16:58:25.596" v="9600" actId="20577"/>
        <pc:sldMkLst>
          <pc:docMk/>
          <pc:sldMk cId="1041461882" sldId="320"/>
        </pc:sldMkLst>
        <pc:spChg chg="mod">
          <ac:chgData name="Ewen Trafford" userId="e520b4bf-a196-48b7-bc10-b1590a457daa" providerId="ADAL" clId="{359E62F8-6921-4E74-8470-B4BAF86AE5ED}" dt="2023-01-27T16:34:38.065" v="9423" actId="1076"/>
          <ac:spMkLst>
            <pc:docMk/>
            <pc:sldMk cId="1041461882" sldId="320"/>
            <ac:spMk id="2" creationId="{AE0F8792-9E6B-8A4E-9A16-4FA2C0BC605A}"/>
          </ac:spMkLst>
        </pc:spChg>
        <pc:spChg chg="add mod">
          <ac:chgData name="Ewen Trafford" userId="e520b4bf-a196-48b7-bc10-b1590a457daa" providerId="ADAL" clId="{359E62F8-6921-4E74-8470-B4BAF86AE5ED}" dt="2023-01-27T16:58:10.807" v="9598" actId="13926"/>
          <ac:spMkLst>
            <pc:docMk/>
            <pc:sldMk cId="1041461882" sldId="320"/>
            <ac:spMk id="3" creationId="{E87816E8-CBAF-9BEA-5587-889399EC4EA1}"/>
          </ac:spMkLst>
        </pc:spChg>
        <pc:spChg chg="del">
          <ac:chgData name="Ewen Trafford" userId="e520b4bf-a196-48b7-bc10-b1590a457daa" providerId="ADAL" clId="{359E62F8-6921-4E74-8470-B4BAF86AE5ED}" dt="2023-01-26T10:14:13.058" v="3236" actId="478"/>
          <ac:spMkLst>
            <pc:docMk/>
            <pc:sldMk cId="1041461882" sldId="320"/>
            <ac:spMk id="4" creationId="{6148CEF7-E6EE-2F44-26B3-294EE5B7F507}"/>
          </ac:spMkLst>
        </pc:spChg>
        <pc:spChg chg="add del mod">
          <ac:chgData name="Ewen Trafford" userId="e520b4bf-a196-48b7-bc10-b1590a457daa" providerId="ADAL" clId="{359E62F8-6921-4E74-8470-B4BAF86AE5ED}" dt="2023-01-27T16:58:21.825" v="9599" actId="478"/>
          <ac:spMkLst>
            <pc:docMk/>
            <pc:sldMk cId="1041461882" sldId="320"/>
            <ac:spMk id="6" creationId="{5B20D469-8B12-5667-93D5-31A8F2DB931F}"/>
          </ac:spMkLst>
        </pc:spChg>
        <pc:spChg chg="add mod">
          <ac:chgData name="Ewen Trafford" userId="e520b4bf-a196-48b7-bc10-b1590a457daa" providerId="ADAL" clId="{359E62F8-6921-4E74-8470-B4BAF86AE5ED}" dt="2023-01-27T16:31:08.555" v="9327" actId="1076"/>
          <ac:spMkLst>
            <pc:docMk/>
            <pc:sldMk cId="1041461882" sldId="320"/>
            <ac:spMk id="28" creationId="{5B5A1B7C-D547-B146-5D6B-35729C4E4641}"/>
          </ac:spMkLst>
        </pc:spChg>
        <pc:grpChg chg="del">
          <ac:chgData name="Ewen Trafford" userId="e520b4bf-a196-48b7-bc10-b1590a457daa" providerId="ADAL" clId="{359E62F8-6921-4E74-8470-B4BAF86AE5ED}" dt="2023-01-26T10:14:09.985" v="3235" actId="478"/>
          <ac:grpSpMkLst>
            <pc:docMk/>
            <pc:sldMk cId="1041461882" sldId="320"/>
            <ac:grpSpMk id="7" creationId="{6BC8CAFC-0B9A-1CDC-4152-FA123DA0D812}"/>
          </ac:grpSpMkLst>
        </pc:grpChg>
        <pc:grpChg chg="del">
          <ac:chgData name="Ewen Trafford" userId="e520b4bf-a196-48b7-bc10-b1590a457daa" providerId="ADAL" clId="{359E62F8-6921-4E74-8470-B4BAF86AE5ED}" dt="2023-01-26T10:14:09.985" v="3235" actId="478"/>
          <ac:grpSpMkLst>
            <pc:docMk/>
            <pc:sldMk cId="1041461882" sldId="320"/>
            <ac:grpSpMk id="12" creationId="{136E6B62-C4FD-43B8-6612-2B32F6732FE3}"/>
          </ac:grpSpMkLst>
        </pc:grpChg>
        <pc:grpChg chg="del">
          <ac:chgData name="Ewen Trafford" userId="e520b4bf-a196-48b7-bc10-b1590a457daa" providerId="ADAL" clId="{359E62F8-6921-4E74-8470-B4BAF86AE5ED}" dt="2023-01-26T10:14:09.985" v="3235" actId="478"/>
          <ac:grpSpMkLst>
            <pc:docMk/>
            <pc:sldMk cId="1041461882" sldId="320"/>
            <ac:grpSpMk id="16" creationId="{3E6F4051-2611-12A6-7D11-695DD8F8B4AE}"/>
          </ac:grpSpMkLst>
        </pc:grpChg>
        <pc:picChg chg="add mod">
          <ac:chgData name="Ewen Trafford" userId="e520b4bf-a196-48b7-bc10-b1590a457daa" providerId="ADAL" clId="{359E62F8-6921-4E74-8470-B4BAF86AE5ED}" dt="2023-01-27T16:31:12.071" v="9328" actId="1076"/>
          <ac:picMkLst>
            <pc:docMk/>
            <pc:sldMk cId="1041461882" sldId="320"/>
            <ac:picMk id="5" creationId="{7C893C71-44E4-6C8E-BB30-06A5CD7DFFD7}"/>
          </ac:picMkLst>
        </pc:picChg>
        <pc:picChg chg="add mod ord modCrop">
          <ac:chgData name="Ewen Trafford" userId="e520b4bf-a196-48b7-bc10-b1590a457daa" providerId="ADAL" clId="{359E62F8-6921-4E74-8470-B4BAF86AE5ED}" dt="2023-01-27T16:31:12.071" v="9328" actId="1076"/>
          <ac:picMkLst>
            <pc:docMk/>
            <pc:sldMk cId="1041461882" sldId="320"/>
            <ac:picMk id="8" creationId="{6AD905FE-725F-1E43-B1C6-EB53FD237E15}"/>
          </ac:picMkLst>
        </pc:picChg>
        <pc:picChg chg="del">
          <ac:chgData name="Ewen Trafford" userId="e520b4bf-a196-48b7-bc10-b1590a457daa" providerId="ADAL" clId="{359E62F8-6921-4E74-8470-B4BAF86AE5ED}" dt="2023-01-26T10:14:09.985" v="3235" actId="478"/>
          <ac:picMkLst>
            <pc:docMk/>
            <pc:sldMk cId="1041461882" sldId="320"/>
            <ac:picMk id="11" creationId="{E730B1FA-9014-C4BC-EC9B-70A244270B93}"/>
          </ac:picMkLst>
        </pc:picChg>
        <pc:picChg chg="del">
          <ac:chgData name="Ewen Trafford" userId="e520b4bf-a196-48b7-bc10-b1590a457daa" providerId="ADAL" clId="{359E62F8-6921-4E74-8470-B4BAF86AE5ED}" dt="2023-01-26T10:14:09.985" v="3235" actId="478"/>
          <ac:picMkLst>
            <pc:docMk/>
            <pc:sldMk cId="1041461882" sldId="320"/>
            <ac:picMk id="15" creationId="{25A6E450-5C19-B30E-91DD-2A0BA4740B12}"/>
          </ac:picMkLst>
        </pc:picChg>
        <pc:picChg chg="del">
          <ac:chgData name="Ewen Trafford" userId="e520b4bf-a196-48b7-bc10-b1590a457daa" providerId="ADAL" clId="{359E62F8-6921-4E74-8470-B4BAF86AE5ED}" dt="2023-01-26T10:14:09.985" v="3235" actId="478"/>
          <ac:picMkLst>
            <pc:docMk/>
            <pc:sldMk cId="1041461882" sldId="320"/>
            <ac:picMk id="19" creationId="{53960470-4B36-DD29-4474-1C87D98307A8}"/>
          </ac:picMkLst>
        </pc:picChg>
        <pc:picChg chg="del">
          <ac:chgData name="Ewen Trafford" userId="e520b4bf-a196-48b7-bc10-b1590a457daa" providerId="ADAL" clId="{359E62F8-6921-4E74-8470-B4BAF86AE5ED}" dt="2023-01-26T10:14:09.985" v="3235" actId="478"/>
          <ac:picMkLst>
            <pc:docMk/>
            <pc:sldMk cId="1041461882" sldId="320"/>
            <ac:picMk id="21" creationId="{33AF1182-8852-6A79-1FA3-5E2E2847E121}"/>
          </ac:picMkLst>
        </pc:picChg>
        <pc:picChg chg="del">
          <ac:chgData name="Ewen Trafford" userId="e520b4bf-a196-48b7-bc10-b1590a457daa" providerId="ADAL" clId="{359E62F8-6921-4E74-8470-B4BAF86AE5ED}" dt="2023-01-26T10:14:09.985" v="3235" actId="478"/>
          <ac:picMkLst>
            <pc:docMk/>
            <pc:sldMk cId="1041461882" sldId="320"/>
            <ac:picMk id="22" creationId="{6CD41C5B-9B21-81A4-2FD1-7F6C25FEB90D}"/>
          </ac:picMkLst>
        </pc:picChg>
        <pc:picChg chg="add mod modCrop">
          <ac:chgData name="Ewen Trafford" userId="e520b4bf-a196-48b7-bc10-b1590a457daa" providerId="ADAL" clId="{359E62F8-6921-4E74-8470-B4BAF86AE5ED}" dt="2023-01-27T16:31:12.071" v="9328" actId="1076"/>
          <ac:picMkLst>
            <pc:docMk/>
            <pc:sldMk cId="1041461882" sldId="320"/>
            <ac:picMk id="23" creationId="{CF20B5F5-CE9C-2AB8-19F1-6834CAF98EEF}"/>
          </ac:picMkLst>
        </pc:picChg>
        <pc:picChg chg="add del mod">
          <ac:chgData name="Ewen Trafford" userId="e520b4bf-a196-48b7-bc10-b1590a457daa" providerId="ADAL" clId="{359E62F8-6921-4E74-8470-B4BAF86AE5ED}" dt="2023-01-27T16:30:21.853" v="9305" actId="21"/>
          <ac:picMkLst>
            <pc:docMk/>
            <pc:sldMk cId="1041461882" sldId="320"/>
            <ac:picMk id="25" creationId="{4B207F75-DC18-FEA2-FBEB-1404EDFFB465}"/>
          </ac:picMkLst>
        </pc:picChg>
        <pc:picChg chg="add del mod">
          <ac:chgData name="Ewen Trafford" userId="e520b4bf-a196-48b7-bc10-b1590a457daa" providerId="ADAL" clId="{359E62F8-6921-4E74-8470-B4BAF86AE5ED}" dt="2023-01-27T16:30:02.131" v="9302" actId="21"/>
          <ac:picMkLst>
            <pc:docMk/>
            <pc:sldMk cId="1041461882" sldId="320"/>
            <ac:picMk id="27" creationId="{752B9B8F-863C-4D85-9E62-56507245FF1B}"/>
          </ac:picMkLst>
        </pc:picChg>
        <pc:picChg chg="add del">
          <ac:chgData name="Ewen Trafford" userId="e520b4bf-a196-48b7-bc10-b1590a457daa" providerId="ADAL" clId="{359E62F8-6921-4E74-8470-B4BAF86AE5ED}" dt="2023-01-26T10:14:23.894" v="3238"/>
          <ac:picMkLst>
            <pc:docMk/>
            <pc:sldMk cId="1041461882" sldId="320"/>
            <ac:picMk id="1026" creationId="{F656A6DA-5C9C-FB27-325B-79AA097D5314}"/>
          </ac:picMkLst>
        </pc:picChg>
        <pc:extLst>
          <p:ext xmlns:p="http://schemas.openxmlformats.org/presentationml/2006/main" uri="{D6D511B9-2390-475A-947B-AFAB55BFBCF1}">
            <pc226:cmChg xmlns:pc226="http://schemas.microsoft.com/office/powerpoint/2022/06/main/command" chg="add del">
              <pc226:chgData name="Ewen Trafford" userId="e520b4bf-a196-48b7-bc10-b1590a457daa" providerId="ADAL" clId="{359E62F8-6921-4E74-8470-B4BAF86AE5ED}" dt="2023-01-27T16:31:19.770" v="9329"/>
              <pc2:cmMkLst xmlns:pc2="http://schemas.microsoft.com/office/powerpoint/2019/9/main/command">
                <pc:docMk/>
                <pc:sldMk cId="1041461882" sldId="320"/>
                <pc2:cmMk id="{E328AA3A-B9F3-4E6D-B9D9-3A28C8BA72E6}"/>
              </pc2:cmMkLst>
              <pc226:cmRplyChg chg="add">
                <pc226:chgData name="Ewen Trafford" userId="e520b4bf-a196-48b7-bc10-b1590a457daa" providerId="ADAL" clId="{359E62F8-6921-4E74-8470-B4BAF86AE5ED}" dt="2023-01-27T09:32:45.292" v="8670"/>
                <pc2:cmRplyMkLst xmlns:pc2="http://schemas.microsoft.com/office/powerpoint/2019/9/main/command">
                  <pc:docMk/>
                  <pc:sldMk cId="1041461882" sldId="320"/>
                  <pc2:cmMk id="{E328AA3A-B9F3-4E6D-B9D9-3A28C8BA72E6}"/>
                  <pc2:cmRplyMk id="{81B9EF0F-B077-4A49-B6A3-E13C3CC83382}"/>
                </pc2:cmRplyMkLst>
              </pc226:cmRplyChg>
            </pc226:cmChg>
          </p:ext>
        </pc:extLst>
      </pc:sldChg>
      <pc:sldChg chg="addSp delSp modSp add mod ord addCm delCm modNotesTx">
        <pc:chgData name="Ewen Trafford" userId="e520b4bf-a196-48b7-bc10-b1590a457daa" providerId="ADAL" clId="{359E62F8-6921-4E74-8470-B4BAF86AE5ED}" dt="2023-01-27T17:07:41.371" v="9894" actId="1076"/>
        <pc:sldMkLst>
          <pc:docMk/>
          <pc:sldMk cId="188267147" sldId="321"/>
        </pc:sldMkLst>
        <pc:spChg chg="mod">
          <ac:chgData name="Ewen Trafford" userId="e520b4bf-a196-48b7-bc10-b1590a457daa" providerId="ADAL" clId="{359E62F8-6921-4E74-8470-B4BAF86AE5ED}" dt="2023-01-27T16:34:18.496" v="9420" actId="14100"/>
          <ac:spMkLst>
            <pc:docMk/>
            <pc:sldMk cId="188267147" sldId="321"/>
            <ac:spMk id="2" creationId="{7CC39002-5168-7EF7-EEE4-05292E0A98A9}"/>
          </ac:spMkLst>
        </pc:spChg>
        <pc:spChg chg="add del mod">
          <ac:chgData name="Ewen Trafford" userId="e520b4bf-a196-48b7-bc10-b1590a457daa" providerId="ADAL" clId="{359E62F8-6921-4E74-8470-B4BAF86AE5ED}" dt="2023-01-27T17:07:34.065" v="9891" actId="478"/>
          <ac:spMkLst>
            <pc:docMk/>
            <pc:sldMk cId="188267147" sldId="321"/>
            <ac:spMk id="3" creationId="{643599F2-E7FE-445E-B2BF-57F5B517D666}"/>
          </ac:spMkLst>
        </pc:spChg>
        <pc:spChg chg="mod">
          <ac:chgData name="Ewen Trafford" userId="e520b4bf-a196-48b7-bc10-b1590a457daa" providerId="ADAL" clId="{359E62F8-6921-4E74-8470-B4BAF86AE5ED}" dt="2023-01-26T11:09:51.066" v="4437" actId="20577"/>
          <ac:spMkLst>
            <pc:docMk/>
            <pc:sldMk cId="188267147" sldId="321"/>
            <ac:spMk id="5" creationId="{5B146F32-C3B1-1A45-B38A-973EFD700A23}"/>
          </ac:spMkLst>
        </pc:spChg>
        <pc:spChg chg="add mod">
          <ac:chgData name="Ewen Trafford" userId="e520b4bf-a196-48b7-bc10-b1590a457daa" providerId="ADAL" clId="{359E62F8-6921-4E74-8470-B4BAF86AE5ED}" dt="2023-01-27T17:07:41.371" v="9894" actId="1076"/>
          <ac:spMkLst>
            <pc:docMk/>
            <pc:sldMk cId="188267147" sldId="321"/>
            <ac:spMk id="7" creationId="{03BF9991-8D5F-0454-9BBA-0CA9311E46F9}"/>
          </ac:spMkLst>
        </pc:spChg>
        <pc:picChg chg="del">
          <ac:chgData name="Ewen Trafford" userId="e520b4bf-a196-48b7-bc10-b1590a457daa" providerId="ADAL" clId="{359E62F8-6921-4E74-8470-B4BAF86AE5ED}" dt="2023-01-26T11:03:17.108" v="3908" actId="478"/>
          <ac:picMkLst>
            <pc:docMk/>
            <pc:sldMk cId="188267147" sldId="321"/>
            <ac:picMk id="3" creationId="{B430E111-9D53-1E85-D040-B32078F4B69D}"/>
          </ac:picMkLst>
        </pc:picChg>
        <pc:picChg chg="add mod">
          <ac:chgData name="Ewen Trafford" userId="e520b4bf-a196-48b7-bc10-b1590a457daa" providerId="ADAL" clId="{359E62F8-6921-4E74-8470-B4BAF86AE5ED}" dt="2023-01-27T16:34:20.073" v="9421" actId="1076"/>
          <ac:picMkLst>
            <pc:docMk/>
            <pc:sldMk cId="188267147" sldId="321"/>
            <ac:picMk id="6" creationId="{2429C9C4-5563-6029-E86E-61414EFD9190}"/>
          </ac:picMkLst>
        </pc:picChg>
        <pc:extLst>
          <p:ext xmlns:p="http://schemas.openxmlformats.org/presentationml/2006/main" uri="{D6D511B9-2390-475A-947B-AFAB55BFBCF1}">
            <pc226:cmChg xmlns:pc226="http://schemas.microsoft.com/office/powerpoint/2022/06/main/command" chg="add del">
              <pc226:chgData name="Ewen Trafford" userId="e520b4bf-a196-48b7-bc10-b1590a457daa" providerId="ADAL" clId="{359E62F8-6921-4E74-8470-B4BAF86AE5ED}" dt="2023-01-27T16:34:21.532" v="9422"/>
              <pc2:cmMkLst xmlns:pc2="http://schemas.microsoft.com/office/powerpoint/2019/9/main/command">
                <pc:docMk/>
                <pc:sldMk cId="188267147" sldId="321"/>
                <pc2:cmMk id="{11D86458-D17E-4D89-8419-654103691609}"/>
              </pc2:cmMkLst>
            </pc226:cmChg>
          </p:ext>
        </pc:extLst>
      </pc:sldChg>
      <pc:sldChg chg="addSp delSp modSp add del mod">
        <pc:chgData name="Ewen Trafford" userId="e520b4bf-a196-48b7-bc10-b1590a457daa" providerId="ADAL" clId="{359E62F8-6921-4E74-8470-B4BAF86AE5ED}" dt="2023-01-26T11:11:44.027" v="4597" actId="47"/>
        <pc:sldMkLst>
          <pc:docMk/>
          <pc:sldMk cId="1819896138" sldId="322"/>
        </pc:sldMkLst>
        <pc:spChg chg="add mod">
          <ac:chgData name="Ewen Trafford" userId="e520b4bf-a196-48b7-bc10-b1590a457daa" providerId="ADAL" clId="{359E62F8-6921-4E74-8470-B4BAF86AE5ED}" dt="2023-01-26T11:11:31.806" v="4595" actId="478"/>
          <ac:spMkLst>
            <pc:docMk/>
            <pc:sldMk cId="1819896138" sldId="322"/>
            <ac:spMk id="3" creationId="{D9E922DF-6E09-744B-C15A-2EF1F4629E45}"/>
          </ac:spMkLst>
        </pc:spChg>
        <pc:spChg chg="mod">
          <ac:chgData name="Ewen Trafford" userId="e520b4bf-a196-48b7-bc10-b1590a457daa" providerId="ADAL" clId="{359E62F8-6921-4E74-8470-B4BAF86AE5ED}" dt="2023-01-26T11:11:30.186" v="4594" actId="20577"/>
          <ac:spMkLst>
            <pc:docMk/>
            <pc:sldMk cId="1819896138" sldId="322"/>
            <ac:spMk id="5" creationId="{2842F3BA-3A3F-C846-8650-5E7C53723735}"/>
          </ac:spMkLst>
        </pc:spChg>
        <pc:picChg chg="del">
          <ac:chgData name="Ewen Trafford" userId="e520b4bf-a196-48b7-bc10-b1590a457daa" providerId="ADAL" clId="{359E62F8-6921-4E74-8470-B4BAF86AE5ED}" dt="2023-01-26T11:11:31.806" v="4595" actId="478"/>
          <ac:picMkLst>
            <pc:docMk/>
            <pc:sldMk cId="1819896138" sldId="322"/>
            <ac:picMk id="8" creationId="{9E2ADE74-07C4-0D20-D317-C99C6EE9CC17}"/>
          </ac:picMkLst>
        </pc:picChg>
      </pc:sldChg>
      <pc:sldChg chg="addSp delSp modSp new mod modNotesTx">
        <pc:chgData name="Ewen Trafford" userId="e520b4bf-a196-48b7-bc10-b1590a457daa" providerId="ADAL" clId="{359E62F8-6921-4E74-8470-B4BAF86AE5ED}" dt="2023-01-27T10:58:01.458" v="9286" actId="20577"/>
        <pc:sldMkLst>
          <pc:docMk/>
          <pc:sldMk cId="2332460657" sldId="323"/>
        </pc:sldMkLst>
        <pc:spChg chg="del">
          <ac:chgData name="Ewen Trafford" userId="e520b4bf-a196-48b7-bc10-b1590a457daa" providerId="ADAL" clId="{359E62F8-6921-4E74-8470-B4BAF86AE5ED}" dt="2023-01-26T12:15:59.545" v="8596" actId="931"/>
          <ac:spMkLst>
            <pc:docMk/>
            <pc:sldMk cId="2332460657" sldId="323"/>
            <ac:spMk id="2" creationId="{E8E4C642-1C0B-648D-90FC-9CA9F447A37E}"/>
          </ac:spMkLst>
        </pc:spChg>
        <pc:spChg chg="mod">
          <ac:chgData name="Ewen Trafford" userId="e520b4bf-a196-48b7-bc10-b1590a457daa" providerId="ADAL" clId="{359E62F8-6921-4E74-8470-B4BAF86AE5ED}" dt="2023-01-26T11:11:47.213" v="4607" actId="20577"/>
          <ac:spMkLst>
            <pc:docMk/>
            <pc:sldMk cId="2332460657" sldId="323"/>
            <ac:spMk id="3" creationId="{1FBDA4C2-98EA-780D-3FC3-645FC7BF4C9C}"/>
          </ac:spMkLst>
        </pc:spChg>
        <pc:spChg chg="mod">
          <ac:chgData name="Ewen Trafford" userId="e520b4bf-a196-48b7-bc10-b1590a457daa" providerId="ADAL" clId="{359E62F8-6921-4E74-8470-B4BAF86AE5ED}" dt="2023-01-26T12:14:51.864" v="8595" actId="20577"/>
          <ac:spMkLst>
            <pc:docMk/>
            <pc:sldMk cId="2332460657" sldId="323"/>
            <ac:spMk id="4" creationId="{0DD43460-26BC-0CA8-2200-21936CAB3ACD}"/>
          </ac:spMkLst>
        </pc:spChg>
        <pc:picChg chg="add mod modCrop">
          <ac:chgData name="Ewen Trafford" userId="e520b4bf-a196-48b7-bc10-b1590a457daa" providerId="ADAL" clId="{359E62F8-6921-4E74-8470-B4BAF86AE5ED}" dt="2023-01-26T12:16:18.676" v="8601" actId="18131"/>
          <ac:picMkLst>
            <pc:docMk/>
            <pc:sldMk cId="2332460657" sldId="323"/>
            <ac:picMk id="6" creationId="{5AB95332-29EB-F53A-9D81-244F253D4AE2}"/>
          </ac:picMkLst>
        </pc:picChg>
      </pc:sldChg>
      <pc:sldChg chg="modSp add mod addCm delCm">
        <pc:chgData name="Ewen Trafford" userId="e520b4bf-a196-48b7-bc10-b1590a457daa" providerId="ADAL" clId="{359E62F8-6921-4E74-8470-B4BAF86AE5ED}" dt="2023-01-27T16:34:49.785" v="9428" actId="1076"/>
        <pc:sldMkLst>
          <pc:docMk/>
          <pc:sldMk cId="4075908501" sldId="324"/>
        </pc:sldMkLst>
        <pc:spChg chg="mod">
          <ac:chgData name="Ewen Trafford" userId="e520b4bf-a196-48b7-bc10-b1590a457daa" providerId="ADAL" clId="{359E62F8-6921-4E74-8470-B4BAF86AE5ED}" dt="2023-01-26T11:43:51.945" v="5770" actId="20577"/>
          <ac:spMkLst>
            <pc:docMk/>
            <pc:sldMk cId="4075908501" sldId="324"/>
            <ac:spMk id="4" creationId="{F36A95B8-CE64-9B44-A812-2885846E0A12}"/>
          </ac:spMkLst>
        </pc:spChg>
        <pc:spChg chg="mod">
          <ac:chgData name="Ewen Trafford" userId="e520b4bf-a196-48b7-bc10-b1590a457daa" providerId="ADAL" clId="{359E62F8-6921-4E74-8470-B4BAF86AE5ED}" dt="2023-01-27T16:34:49.785" v="9428" actId="1076"/>
          <ac:spMkLst>
            <pc:docMk/>
            <pc:sldMk cId="4075908501" sldId="324"/>
            <ac:spMk id="9" creationId="{E371A2DB-8002-49B2-A5D6-C05771C87BF0}"/>
          </ac:spMkLst>
        </pc:spChg>
        <pc:extLst>
          <p:ext xmlns:p="http://schemas.openxmlformats.org/presentationml/2006/main" uri="{D6D511B9-2390-475A-947B-AFAB55BFBCF1}">
            <pc226:cmChg xmlns:pc226="http://schemas.microsoft.com/office/powerpoint/2022/06/main/command" chg="add del">
              <pc226:chgData name="Ewen Trafford" userId="e520b4bf-a196-48b7-bc10-b1590a457daa" providerId="ADAL" clId="{359E62F8-6921-4E74-8470-B4BAF86AE5ED}" dt="2023-01-27T09:21:58.958" v="8664"/>
              <pc2:cmMkLst xmlns:pc2="http://schemas.microsoft.com/office/powerpoint/2019/9/main/command">
                <pc:docMk/>
                <pc:sldMk cId="4075908501" sldId="324"/>
                <pc2:cmMk id="{01978705-1C75-4149-AA29-6831EEA87D27}"/>
              </pc2:cmMkLst>
            </pc226:cmChg>
          </p:ext>
        </pc:extLst>
      </pc:sldChg>
      <pc:sldChg chg="addSp delSp modSp add mod modNotesTx">
        <pc:chgData name="Ewen Trafford" userId="e520b4bf-a196-48b7-bc10-b1590a457daa" providerId="ADAL" clId="{359E62F8-6921-4E74-8470-B4BAF86AE5ED}" dt="2023-01-27T17:08:14.062" v="9913" actId="20577"/>
        <pc:sldMkLst>
          <pc:docMk/>
          <pc:sldMk cId="4060402062" sldId="325"/>
        </pc:sldMkLst>
        <pc:spChg chg="mod">
          <ac:chgData name="Ewen Trafford" userId="e520b4bf-a196-48b7-bc10-b1590a457daa" providerId="ADAL" clId="{359E62F8-6921-4E74-8470-B4BAF86AE5ED}" dt="2023-01-26T11:54:26.334" v="6646" actId="20577"/>
          <ac:spMkLst>
            <pc:docMk/>
            <pc:sldMk cId="4060402062" sldId="325"/>
            <ac:spMk id="2" creationId="{AE0F8792-9E6B-8A4E-9A16-4FA2C0BC605A}"/>
          </ac:spMkLst>
        </pc:spChg>
        <pc:spChg chg="mod">
          <ac:chgData name="Ewen Trafford" userId="e520b4bf-a196-48b7-bc10-b1590a457daa" providerId="ADAL" clId="{359E62F8-6921-4E74-8470-B4BAF86AE5ED}" dt="2023-01-26T12:06:41.688" v="7595" actId="20577"/>
          <ac:spMkLst>
            <pc:docMk/>
            <pc:sldMk cId="4060402062" sldId="325"/>
            <ac:spMk id="3" creationId="{63C02056-3F0E-6841-A8A5-323391F73CE7}"/>
          </ac:spMkLst>
        </pc:spChg>
        <pc:spChg chg="add mod">
          <ac:chgData name="Ewen Trafford" userId="e520b4bf-a196-48b7-bc10-b1590a457daa" providerId="ADAL" clId="{359E62F8-6921-4E74-8470-B4BAF86AE5ED}" dt="2023-01-27T16:53:31.692" v="9519" actId="1076"/>
          <ac:spMkLst>
            <pc:docMk/>
            <pc:sldMk cId="4060402062" sldId="325"/>
            <ac:spMk id="4" creationId="{BC241E3F-7E66-43ED-0E24-696F2023712E}"/>
          </ac:spMkLst>
        </pc:spChg>
        <pc:spChg chg="add mod">
          <ac:chgData name="Ewen Trafford" userId="e520b4bf-a196-48b7-bc10-b1590a457daa" providerId="ADAL" clId="{359E62F8-6921-4E74-8470-B4BAF86AE5ED}" dt="2023-01-27T16:53:35.733" v="9520" actId="1076"/>
          <ac:spMkLst>
            <pc:docMk/>
            <pc:sldMk cId="4060402062" sldId="325"/>
            <ac:spMk id="6" creationId="{5E12946C-81D9-8BBB-BFEE-67A2F9BB6E02}"/>
          </ac:spMkLst>
        </pc:spChg>
        <pc:spChg chg="add del mod">
          <ac:chgData name="Ewen Trafford" userId="e520b4bf-a196-48b7-bc10-b1590a457daa" providerId="ADAL" clId="{359E62F8-6921-4E74-8470-B4BAF86AE5ED}" dt="2023-01-27T17:07:45.431" v="9895" actId="478"/>
          <ac:spMkLst>
            <pc:docMk/>
            <pc:sldMk cId="4060402062" sldId="325"/>
            <ac:spMk id="7" creationId="{644D5149-B09F-1D44-2F98-19DBEDACBC9F}"/>
          </ac:spMkLst>
        </pc:spChg>
        <pc:spChg chg="add mod">
          <ac:chgData name="Ewen Trafford" userId="e520b4bf-a196-48b7-bc10-b1590a457daa" providerId="ADAL" clId="{359E62F8-6921-4E74-8470-B4BAF86AE5ED}" dt="2023-01-27T17:08:11.889" v="9912" actId="1076"/>
          <ac:spMkLst>
            <pc:docMk/>
            <pc:sldMk cId="4060402062" sldId="325"/>
            <ac:spMk id="9" creationId="{392DC7C4-8FAB-EDD8-2225-C38672111664}"/>
          </ac:spMkLst>
        </pc:spChg>
        <pc:picChg chg="add mod">
          <ac:chgData name="Ewen Trafford" userId="e520b4bf-a196-48b7-bc10-b1590a457daa" providerId="ADAL" clId="{359E62F8-6921-4E74-8470-B4BAF86AE5ED}" dt="2023-01-27T10:00:11.161" v="8708" actId="1076"/>
          <ac:picMkLst>
            <pc:docMk/>
            <pc:sldMk cId="4060402062" sldId="325"/>
            <ac:picMk id="5" creationId="{D2C7BC53-61A0-458D-A23B-FFBD081D9CBD}"/>
          </ac:picMkLst>
        </pc:picChg>
        <pc:picChg chg="del">
          <ac:chgData name="Ewen Trafford" userId="e520b4bf-a196-48b7-bc10-b1590a457daa" providerId="ADAL" clId="{359E62F8-6921-4E74-8470-B4BAF86AE5ED}" dt="2023-01-26T11:54:27.868" v="6647" actId="478"/>
          <ac:picMkLst>
            <pc:docMk/>
            <pc:sldMk cId="4060402062" sldId="325"/>
            <ac:picMk id="6" creationId="{04DC429D-E140-C4B5-DCEB-B875F6D5EFC2}"/>
          </ac:picMkLst>
        </pc:picChg>
        <pc:picChg chg="add mod">
          <ac:chgData name="Ewen Trafford" userId="e520b4bf-a196-48b7-bc10-b1590a457daa" providerId="ADAL" clId="{359E62F8-6921-4E74-8470-B4BAF86AE5ED}" dt="2023-01-26T12:06:51.210" v="7599" actId="1076"/>
          <ac:picMkLst>
            <pc:docMk/>
            <pc:sldMk cId="4060402062" sldId="325"/>
            <ac:picMk id="2050" creationId="{F9D5F2A5-1650-0038-5114-6D91A1328DD4}"/>
          </ac:picMkLst>
        </pc:picChg>
      </pc:sldChg>
      <pc:sldChg chg="addSp delSp modSp new mod modNotesTx">
        <pc:chgData name="Ewen Trafford" userId="e520b4bf-a196-48b7-bc10-b1590a457daa" providerId="ADAL" clId="{359E62F8-6921-4E74-8470-B4BAF86AE5ED}" dt="2023-01-27T17:12:20.566" v="10037" actId="20577"/>
        <pc:sldMkLst>
          <pc:docMk/>
          <pc:sldMk cId="554297660" sldId="326"/>
        </pc:sldMkLst>
        <pc:spChg chg="mod">
          <ac:chgData name="Ewen Trafford" userId="e520b4bf-a196-48b7-bc10-b1590a457daa" providerId="ADAL" clId="{359E62F8-6921-4E74-8470-B4BAF86AE5ED}" dt="2023-01-27T16:32:08.632" v="9376" actId="20577"/>
          <ac:spMkLst>
            <pc:docMk/>
            <pc:sldMk cId="554297660" sldId="326"/>
            <ac:spMk id="2" creationId="{7FBE84F9-E18B-A6B5-AC49-71419F85CCBC}"/>
          </ac:spMkLst>
        </pc:spChg>
        <pc:spChg chg="del">
          <ac:chgData name="Ewen Trafford" userId="e520b4bf-a196-48b7-bc10-b1590a457daa" providerId="ADAL" clId="{359E62F8-6921-4E74-8470-B4BAF86AE5ED}" dt="2023-01-27T16:29:58.727" v="9301" actId="478"/>
          <ac:spMkLst>
            <pc:docMk/>
            <pc:sldMk cId="554297660" sldId="326"/>
            <ac:spMk id="3" creationId="{89AE1A82-3625-2A88-7366-E6CFA9B9E4A5}"/>
          </ac:spMkLst>
        </pc:spChg>
        <pc:spChg chg="add mod">
          <ac:chgData name="Ewen Trafford" userId="e520b4bf-a196-48b7-bc10-b1590a457daa" providerId="ADAL" clId="{359E62F8-6921-4E74-8470-B4BAF86AE5ED}" dt="2023-01-27T16:31:50.633" v="9341" actId="14100"/>
          <ac:spMkLst>
            <pc:docMk/>
            <pc:sldMk cId="554297660" sldId="326"/>
            <ac:spMk id="7" creationId="{EE5CC02A-44A4-BFBF-32DF-46B23F1992EE}"/>
          </ac:spMkLst>
        </pc:spChg>
        <pc:spChg chg="add del mod">
          <ac:chgData name="Ewen Trafford" userId="e520b4bf-a196-48b7-bc10-b1590a457daa" providerId="ADAL" clId="{359E62F8-6921-4E74-8470-B4BAF86AE5ED}" dt="2023-01-27T17:11:56.757" v="10026" actId="478"/>
          <ac:spMkLst>
            <pc:docMk/>
            <pc:sldMk cId="554297660" sldId="326"/>
            <ac:spMk id="8" creationId="{6A1EAC8D-A740-BF1E-C428-D138195D7802}"/>
          </ac:spMkLst>
        </pc:spChg>
        <pc:spChg chg="add del">
          <ac:chgData name="Ewen Trafford" userId="e520b4bf-a196-48b7-bc10-b1590a457daa" providerId="ADAL" clId="{359E62F8-6921-4E74-8470-B4BAF86AE5ED}" dt="2023-01-27T17:12:00.500" v="10028" actId="22"/>
          <ac:spMkLst>
            <pc:docMk/>
            <pc:sldMk cId="554297660" sldId="326"/>
            <ac:spMk id="10" creationId="{6C79006B-593B-30F3-B219-43DE43C266F3}"/>
          </ac:spMkLst>
        </pc:spChg>
        <pc:spChg chg="add mod">
          <ac:chgData name="Ewen Trafford" userId="e520b4bf-a196-48b7-bc10-b1590a457daa" providerId="ADAL" clId="{359E62F8-6921-4E74-8470-B4BAF86AE5ED}" dt="2023-01-27T17:12:16.532" v="10036" actId="1076"/>
          <ac:spMkLst>
            <pc:docMk/>
            <pc:sldMk cId="554297660" sldId="326"/>
            <ac:spMk id="12" creationId="{E045F169-CC7A-F883-8C86-14B00AF32B13}"/>
          </ac:spMkLst>
        </pc:spChg>
        <pc:picChg chg="add mod">
          <ac:chgData name="Ewen Trafford" userId="e520b4bf-a196-48b7-bc10-b1590a457daa" providerId="ADAL" clId="{359E62F8-6921-4E74-8470-B4BAF86AE5ED}" dt="2023-01-27T16:31:54.385" v="9343" actId="14100"/>
          <ac:picMkLst>
            <pc:docMk/>
            <pc:sldMk cId="554297660" sldId="326"/>
            <ac:picMk id="4" creationId="{8DAD0158-451F-748D-AD38-70C9C586A43F}"/>
          </ac:picMkLst>
        </pc:picChg>
        <pc:picChg chg="add del mod">
          <ac:chgData name="Ewen Trafford" userId="e520b4bf-a196-48b7-bc10-b1590a457daa" providerId="ADAL" clId="{359E62F8-6921-4E74-8470-B4BAF86AE5ED}" dt="2023-01-27T16:31:44.110" v="9338" actId="478"/>
          <ac:picMkLst>
            <pc:docMk/>
            <pc:sldMk cId="554297660" sldId="326"/>
            <ac:picMk id="5" creationId="{A6BC1621-61DA-01AB-B7FC-6B93DD7CBF3A}"/>
          </ac:picMkLst>
        </pc:picChg>
      </pc:sldChg>
      <pc:sldChg chg="new del">
        <pc:chgData name="Ewen Trafford" userId="e520b4bf-a196-48b7-bc10-b1590a457daa" providerId="ADAL" clId="{359E62F8-6921-4E74-8470-B4BAF86AE5ED}" dt="2023-01-26T12:21:57.045" v="8607" actId="680"/>
        <pc:sldMkLst>
          <pc:docMk/>
          <pc:sldMk cId="912954641" sldId="326"/>
        </pc:sldMkLst>
      </pc:sldChg>
      <pc:sldChg chg="modSp new del mod">
        <pc:chgData name="Ewen Trafford" userId="e520b4bf-a196-48b7-bc10-b1590a457daa" providerId="ADAL" clId="{359E62F8-6921-4E74-8470-B4BAF86AE5ED}" dt="2023-01-27T10:16:22.653" v="8739" actId="2696"/>
        <pc:sldMkLst>
          <pc:docMk/>
          <pc:sldMk cId="2700391448" sldId="326"/>
        </pc:sldMkLst>
        <pc:spChg chg="mod">
          <ac:chgData name="Ewen Trafford" userId="e520b4bf-a196-48b7-bc10-b1590a457daa" providerId="ADAL" clId="{359E62F8-6921-4E74-8470-B4BAF86AE5ED}" dt="2023-01-27T10:16:15.850" v="8738" actId="20577"/>
          <ac:spMkLst>
            <pc:docMk/>
            <pc:sldMk cId="2700391448" sldId="326"/>
            <ac:spMk id="2" creationId="{80DB9B47-7284-B30F-807D-5E76EBE51ABB}"/>
          </ac:spMkLst>
        </pc:spChg>
      </pc:sldChg>
      <pc:sldChg chg="new del">
        <pc:chgData name="Ewen Trafford" userId="e520b4bf-a196-48b7-bc10-b1590a457daa" providerId="ADAL" clId="{359E62F8-6921-4E74-8470-B4BAF86AE5ED}" dt="2023-01-26T12:23:33.385" v="8656" actId="680"/>
        <pc:sldMkLst>
          <pc:docMk/>
          <pc:sldMk cId="2776177123" sldId="326"/>
        </pc:sldMkLst>
      </pc:sldChg>
    </pc:docChg>
  </pc:docChgLst>
  <pc:docChgLst>
    <pc:chgData name="Guest User" userId="S::urn:spo:anon#bdd110e61050f27c8945350a7dc10e94949545ffaaaaf990c5b5912b1dbec248::" providerId="AD" clId="Web-{C44DA1D9-2561-7A06-02C7-3BAAEEC97723}"/>
    <pc:docChg chg="modSld">
      <pc:chgData name="Guest User" userId="S::urn:spo:anon#bdd110e61050f27c8945350a7dc10e94949545ffaaaaf990c5b5912b1dbec248::" providerId="AD" clId="Web-{C44DA1D9-2561-7A06-02C7-3BAAEEC97723}" dt="2023-01-27T10:00:05.702" v="26" actId="1076"/>
      <pc:docMkLst>
        <pc:docMk/>
      </pc:docMkLst>
      <pc:sldChg chg="modSp">
        <pc:chgData name="Guest User" userId="S::urn:spo:anon#bdd110e61050f27c8945350a7dc10e94949545ffaaaaf990c5b5912b1dbec248::" providerId="AD" clId="Web-{C44DA1D9-2561-7A06-02C7-3BAAEEC97723}" dt="2023-01-26T15:13:35.970" v="1" actId="20577"/>
        <pc:sldMkLst>
          <pc:docMk/>
          <pc:sldMk cId="1041461882" sldId="320"/>
        </pc:sldMkLst>
        <pc:spChg chg="mod">
          <ac:chgData name="Guest User" userId="S::urn:spo:anon#bdd110e61050f27c8945350a7dc10e94949545ffaaaaf990c5b5912b1dbec248::" providerId="AD" clId="Web-{C44DA1D9-2561-7A06-02C7-3BAAEEC97723}" dt="2023-01-26T15:13:35.970" v="1" actId="20577"/>
          <ac:spMkLst>
            <pc:docMk/>
            <pc:sldMk cId="1041461882" sldId="320"/>
            <ac:spMk id="28" creationId="{5B5A1B7C-D547-B146-5D6B-35729C4E4641}"/>
          </ac:spMkLst>
        </pc:spChg>
      </pc:sldChg>
      <pc:sldChg chg="modSp">
        <pc:chgData name="Guest User" userId="S::urn:spo:anon#bdd110e61050f27c8945350a7dc10e94949545ffaaaaf990c5b5912b1dbec248::" providerId="AD" clId="Web-{C44DA1D9-2561-7A06-02C7-3BAAEEC97723}" dt="2023-01-27T10:00:05.702" v="26" actId="1076"/>
        <pc:sldMkLst>
          <pc:docMk/>
          <pc:sldMk cId="4060402062" sldId="325"/>
        </pc:sldMkLst>
        <pc:spChg chg="mod">
          <ac:chgData name="Guest User" userId="S::urn:spo:anon#bdd110e61050f27c8945350a7dc10e94949545ffaaaaf990c5b5912b1dbec248::" providerId="AD" clId="Web-{C44DA1D9-2561-7A06-02C7-3BAAEEC97723}" dt="2023-01-27T09:59:58.686" v="25" actId="20577"/>
          <ac:spMkLst>
            <pc:docMk/>
            <pc:sldMk cId="4060402062" sldId="325"/>
            <ac:spMk id="2" creationId="{AE0F8792-9E6B-8A4E-9A16-4FA2C0BC605A}"/>
          </ac:spMkLst>
        </pc:spChg>
        <pc:picChg chg="mod">
          <ac:chgData name="Guest User" userId="S::urn:spo:anon#bdd110e61050f27c8945350a7dc10e94949545ffaaaaf990c5b5912b1dbec248::" providerId="AD" clId="Web-{C44DA1D9-2561-7A06-02C7-3BAAEEC97723}" dt="2023-01-27T10:00:05.702" v="26" actId="1076"/>
          <ac:picMkLst>
            <pc:docMk/>
            <pc:sldMk cId="4060402062" sldId="325"/>
            <ac:picMk id="5" creationId="{D2C7BC53-61A0-458D-A23B-FFBD081D9C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4682F-F51F-AB45-987C-E929843F021D}"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6FF4A-AB65-7D45-A481-EBCF32640305}" type="slidenum">
              <a:rPr lang="en-US" smtClean="0"/>
              <a:t>‹#›</a:t>
            </a:fld>
            <a:endParaRPr lang="en-US"/>
          </a:p>
        </p:txBody>
      </p:sp>
    </p:spTree>
    <p:extLst>
      <p:ext uri="{BB962C8B-B14F-4D97-AF65-F5344CB8AC3E}">
        <p14:creationId xmlns:p14="http://schemas.microsoft.com/office/powerpoint/2010/main" val="280688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ser.essex.ac.uk/research/news/2020/12/02/final-report-published-on-the-impact-of-universal-infant-free-school-meals-polic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fs.org.uk/articles/uk-education-system-preserves-inequality-new-report#:~:text=Over%2070%25%20of%20private%20school,being%20more%20qualified%20as%20adult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ons.gov.uk/economy/nationalaccounts/uksectoraccounts/compendium/economicreview/february2020/childpovertyandeducationoutcomesbyethnicity" TargetMode="External"/><Relationship Id="rId4" Type="http://schemas.openxmlformats.org/officeDocument/2006/relationships/hyperlink" Target="https://neu.org.uk/child-poverty-fact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igital.nhs.uk/data-and-information/publications/statistical/national-child-measurement-programme/2021-22-school-year/ag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oodfoundation.org.uk/initiatives/food-insecurity-track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1</a:t>
            </a:fld>
            <a:endParaRPr lang="en-US"/>
          </a:p>
        </p:txBody>
      </p:sp>
    </p:spTree>
    <p:extLst>
      <p:ext uri="{BB962C8B-B14F-4D97-AF65-F5344CB8AC3E}">
        <p14:creationId xmlns:p14="http://schemas.microsoft.com/office/powerpoint/2010/main" val="19663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3. (6,200 teachers in England) Almost 2/3 in the most deprived schools. Survey also showed almost ¾ of teachers said financial pressures</a:t>
            </a:r>
          </a:p>
        </p:txBody>
      </p:sp>
      <p:sp>
        <p:nvSpPr>
          <p:cNvPr id="4" name="Slide Number Placeholder 3"/>
          <p:cNvSpPr>
            <a:spLocks noGrp="1"/>
          </p:cNvSpPr>
          <p:nvPr>
            <p:ph type="sldNum" sz="quarter" idx="5"/>
          </p:nvPr>
        </p:nvSpPr>
        <p:spPr/>
        <p:txBody>
          <a:bodyPr/>
          <a:lstStyle/>
          <a:p>
            <a:fld id="{7466FF4A-AB65-7D45-A481-EBCF32640305}" type="slidenum">
              <a:rPr lang="en-US" smtClean="0"/>
              <a:t>11</a:t>
            </a:fld>
            <a:endParaRPr lang="en-US"/>
          </a:p>
        </p:txBody>
      </p:sp>
    </p:spTree>
    <p:extLst>
      <p:ext uri="{BB962C8B-B14F-4D97-AF65-F5344CB8AC3E}">
        <p14:creationId xmlns:p14="http://schemas.microsoft.com/office/powerpoint/2010/main" val="237387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Final report published on the impact of Universal Infant Free School Meals policy - Institute for Social and Economic Research (ISER) (essex.ac.uk)</a:t>
            </a:r>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12</a:t>
            </a:fld>
            <a:endParaRPr lang="en-US"/>
          </a:p>
        </p:txBody>
      </p:sp>
    </p:spTree>
    <p:extLst>
      <p:ext uri="{BB962C8B-B14F-4D97-AF65-F5344CB8AC3E}">
        <p14:creationId xmlns:p14="http://schemas.microsoft.com/office/powerpoint/2010/main" val="31932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000" dirty="0"/>
          </a:p>
        </p:txBody>
      </p:sp>
      <p:sp>
        <p:nvSpPr>
          <p:cNvPr id="4" name="Slide Number Placeholder 3"/>
          <p:cNvSpPr>
            <a:spLocks noGrp="1"/>
          </p:cNvSpPr>
          <p:nvPr>
            <p:ph type="sldNum" sz="quarter" idx="5"/>
          </p:nvPr>
        </p:nvSpPr>
        <p:spPr/>
        <p:txBody>
          <a:bodyPr/>
          <a:lstStyle/>
          <a:p>
            <a:fld id="{7466FF4A-AB65-7D45-A481-EBCF32640305}" type="slidenum">
              <a:rPr lang="en-US" smtClean="0"/>
              <a:t>13</a:t>
            </a:fld>
            <a:endParaRPr lang="en-US"/>
          </a:p>
        </p:txBody>
      </p:sp>
    </p:spTree>
    <p:extLst>
      <p:ext uri="{BB962C8B-B14F-4D97-AF65-F5344CB8AC3E}">
        <p14:creationId xmlns:p14="http://schemas.microsoft.com/office/powerpoint/2010/main" val="1277699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The UK education system preserves inequality – new report | Institute for Fiscal Studies (ifs.org.uk)</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4"/>
              </a:rPr>
              <a:t>Child poverty - the facts | NEU</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5"/>
              </a:rPr>
              <a:t>Child poverty and education outcomes by ethnicity - Office for National Statistics (ons.gov.uk)</a:t>
            </a:r>
            <a:endParaRPr lang="en-GB"/>
          </a:p>
        </p:txBody>
      </p:sp>
      <p:sp>
        <p:nvSpPr>
          <p:cNvPr id="4" name="Slide Number Placeholder 3"/>
          <p:cNvSpPr>
            <a:spLocks noGrp="1"/>
          </p:cNvSpPr>
          <p:nvPr>
            <p:ph type="sldNum" sz="quarter" idx="5"/>
          </p:nvPr>
        </p:nvSpPr>
        <p:spPr/>
        <p:txBody>
          <a:bodyPr/>
          <a:lstStyle/>
          <a:p>
            <a:fld id="{7466FF4A-AB65-7D45-A481-EBCF32640305}" type="slidenum">
              <a:rPr lang="en-US" smtClean="0"/>
              <a:t>14</a:t>
            </a:fld>
            <a:endParaRPr lang="en-US"/>
          </a:p>
        </p:txBody>
      </p:sp>
    </p:spTree>
    <p:extLst>
      <p:ext uri="{BB962C8B-B14F-4D97-AF65-F5344CB8AC3E}">
        <p14:creationId xmlns:p14="http://schemas.microsoft.com/office/powerpoint/2010/main" val="410922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Disparaties</a:t>
            </a:r>
            <a:r>
              <a:rPr lang="en-GB" dirty="0"/>
              <a:t> on a local level as well, particularly in cities, where averages across large populations don’t tell full story</a:t>
            </a:r>
          </a:p>
          <a:p>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15</a:t>
            </a:fld>
            <a:endParaRPr lang="en-US"/>
          </a:p>
        </p:txBody>
      </p:sp>
    </p:spTree>
    <p:extLst>
      <p:ext uri="{BB962C8B-B14F-4D97-AF65-F5344CB8AC3E}">
        <p14:creationId xmlns:p14="http://schemas.microsoft.com/office/powerpoint/2010/main" val="55480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egoe UI" panose="020B0502040204020203" pitchFamily="34" charset="0"/>
              </a:rPr>
              <a:t>after break Louise Davies with be talking about the impact of the cost of ingredients on food lessons across the UK. Also we have two case studies from teachers how they support families and pupils.</a:t>
            </a:r>
          </a:p>
          <a:p>
            <a:endParaRPr lang="en-GB" sz="1800" dirty="0">
              <a:effectLst/>
              <a:latin typeface="Segoe UI" panose="020B0502040204020203" pitchFamily="34" charset="0"/>
            </a:endParaRPr>
          </a:p>
          <a:p>
            <a:r>
              <a:rPr lang="en-GB" sz="1800" dirty="0">
                <a:effectLst/>
                <a:latin typeface="Segoe UI" panose="020B0502040204020203" pitchFamily="34" charset="0"/>
              </a:rPr>
              <a:t>Attendance can be lower where transport, fundraising or other self-funded activities are used</a:t>
            </a:r>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16</a:t>
            </a:fld>
            <a:endParaRPr lang="en-US"/>
          </a:p>
        </p:txBody>
      </p:sp>
    </p:spTree>
    <p:extLst>
      <p:ext uri="{BB962C8B-B14F-4D97-AF65-F5344CB8AC3E}">
        <p14:creationId xmlns:p14="http://schemas.microsoft.com/office/powerpoint/2010/main" val="4072097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takeaway: The combination of COVID-19 and the ongoing cost of living crisis has further increased the burden upon pupils, their families and their schools. Understanding the implications of the crisis and how it relates to your school, your classes and most importantly your pupils will go some way towards alleviating the negative effects, but ultimately, the burden lies with policymakers to support schools in this difficult time.</a:t>
            </a:r>
          </a:p>
        </p:txBody>
      </p:sp>
      <p:sp>
        <p:nvSpPr>
          <p:cNvPr id="4" name="Slide Number Placeholder 3"/>
          <p:cNvSpPr>
            <a:spLocks noGrp="1"/>
          </p:cNvSpPr>
          <p:nvPr>
            <p:ph type="sldNum" sz="quarter" idx="5"/>
          </p:nvPr>
        </p:nvSpPr>
        <p:spPr/>
        <p:txBody>
          <a:bodyPr/>
          <a:lstStyle/>
          <a:p>
            <a:fld id="{7466FF4A-AB65-7D45-A481-EBCF32640305}" type="slidenum">
              <a:rPr lang="en-US" smtClean="0"/>
              <a:t>17</a:t>
            </a:fld>
            <a:endParaRPr lang="en-US"/>
          </a:p>
        </p:txBody>
      </p:sp>
    </p:spTree>
    <p:extLst>
      <p:ext uri="{BB962C8B-B14F-4D97-AF65-F5344CB8AC3E}">
        <p14:creationId xmlns:p14="http://schemas.microsoft.com/office/powerpoint/2010/main" val="3995744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18</a:t>
            </a:fld>
            <a:endParaRPr lang="en-US"/>
          </a:p>
        </p:txBody>
      </p:sp>
    </p:spTree>
    <p:extLst>
      <p:ext uri="{BB962C8B-B14F-4D97-AF65-F5344CB8AC3E}">
        <p14:creationId xmlns:p14="http://schemas.microsoft.com/office/powerpoint/2010/main" val="201520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a:effectLst/>
                <a:latin typeface="Arial" panose="020B0604020202020204" pitchFamily="34" charset="0"/>
              </a:rPr>
              <a:t>Only 12% getting 5-A-DAY and 4% getting enough fibre.</a:t>
            </a:r>
          </a:p>
          <a:p>
            <a:endParaRPr lang="en-GB" sz="1000">
              <a:effectLst/>
              <a:latin typeface="Arial" panose="020B0604020202020204" pitchFamily="34" charset="0"/>
            </a:endParaRPr>
          </a:p>
          <a:p>
            <a:r>
              <a:rPr lang="en-GB" sz="1000">
                <a:effectLst/>
                <a:latin typeface="Arial" panose="020B0604020202020204" pitchFamily="34" charset="0"/>
              </a:rPr>
              <a:t>Both of these are an issue in the adult population too, but worse in teenagers.</a:t>
            </a:r>
          </a:p>
          <a:p>
            <a:endParaRPr lang="en-GB" sz="1000">
              <a:effectLst/>
              <a:latin typeface="Arial" panose="020B0604020202020204" pitchFamily="34" charset="0"/>
            </a:endParaRPr>
          </a:p>
          <a:p>
            <a:r>
              <a:rPr lang="en-GB" sz="1000">
                <a:effectLst/>
                <a:latin typeface="Arial" panose="020B0604020202020204" pitchFamily="34" charset="0"/>
              </a:rPr>
              <a:t>Two portions of fish a week, one of which is oily is the general recommendation for oily fish</a:t>
            </a:r>
          </a:p>
          <a:p>
            <a:endParaRPr lang="en-GB" sz="1000">
              <a:effectLst/>
              <a:latin typeface="Arial" panose="020B0604020202020204" pitchFamily="34" charset="0"/>
            </a:endParaRPr>
          </a:p>
          <a:p>
            <a:r>
              <a:rPr lang="en-GB" sz="1000">
                <a:effectLst/>
                <a:latin typeface="Segoe UI" panose="020B0502040204020203" pitchFamily="34" charset="0"/>
              </a:rPr>
              <a:t>Children under the age of 16 should avoid eating any shark, swordfish or marlin. This is because the levels of mercury in these fish can affect a child's nervous system.</a:t>
            </a:r>
          </a:p>
          <a:p>
            <a:endParaRPr lang="en-GB" sz="1000">
              <a:effectLst/>
              <a:latin typeface="Arial" panose="020B0604020202020204" pitchFamily="34" charset="0"/>
            </a:endParaRPr>
          </a:p>
          <a:p>
            <a:r>
              <a:rPr lang="en-GB" sz="1000">
                <a:effectLst/>
                <a:latin typeface="Segoe UI" panose="020B0502040204020203" pitchFamily="34" charset="0"/>
              </a:rPr>
              <a:t>You can give boys up to 4 portions of oily fish a week, but it is best to give girls no more than 2 portions a week. This is because the low levels of pollutants that oily fish contain can build up in the body and may harm an unborn baby during a future pregnancy.</a:t>
            </a:r>
          </a:p>
          <a:p>
            <a:endParaRPr lang="en-GB" sz="1000">
              <a:effectLst/>
              <a:latin typeface="Segoe UI" panose="020B0502040204020203" pitchFamily="34" charset="0"/>
            </a:endParaRPr>
          </a:p>
          <a:p>
            <a:r>
              <a:rPr lang="en-GB" sz="1000">
                <a:effectLst/>
                <a:latin typeface="Segoe UI" panose="020B0502040204020203" pitchFamily="34" charset="0"/>
              </a:rPr>
              <a:t>Research suggests that the overall dietary quality in UK adolescents is poor and not diverse. This is a period of change and therefore it is challenging to intervene but this is an important period for development.</a:t>
            </a:r>
            <a:endParaRPr lang="en-GB" sz="1000">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7466FF4A-AB65-7D45-A481-EBCF32640305}" type="slidenum">
              <a:rPr lang="en-US" smtClean="0"/>
              <a:t>3</a:t>
            </a:fld>
            <a:endParaRPr lang="en-US"/>
          </a:p>
        </p:txBody>
      </p:sp>
    </p:spTree>
    <p:extLst>
      <p:ext uri="{BB962C8B-B14F-4D97-AF65-F5344CB8AC3E}">
        <p14:creationId xmlns:p14="http://schemas.microsoft.com/office/powerpoint/2010/main" val="79205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4</a:t>
            </a:fld>
            <a:endParaRPr lang="en-US"/>
          </a:p>
        </p:txBody>
      </p:sp>
    </p:spTree>
    <p:extLst>
      <p:ext uri="{BB962C8B-B14F-4D97-AF65-F5344CB8AC3E}">
        <p14:creationId xmlns:p14="http://schemas.microsoft.com/office/powerpoint/2010/main" val="191874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in 5 by year 6 and this percentage continues to rise as children get older. Between the ages of 13 and 15, 36% of all children in England are overweight or obese. We can also see from this graph that the total overweight, obese and severely obese by age 11 has continued to steadily rise with time.</a:t>
            </a:r>
          </a:p>
          <a:p>
            <a:endParaRPr lang="en-GB" dirty="0"/>
          </a:p>
          <a:p>
            <a:r>
              <a:rPr lang="en-GB" dirty="0"/>
              <a:t>Guidelines – children and young people (5 to 18) should aim to be physically active for at least 60 minutes per day across the week.</a:t>
            </a:r>
          </a:p>
          <a:p>
            <a:endParaRPr lang="en-GB" dirty="0"/>
          </a:p>
          <a:p>
            <a:r>
              <a:rPr lang="en-GB" dirty="0"/>
              <a:t>Fewer than 50% of children and young people meet the recommended activity guidelines, compared to 67% of adults. We do know that boys are, on average, a little bit more physically active than girls as well.</a:t>
            </a:r>
          </a:p>
          <a:p>
            <a:endParaRPr lang="en-GB" dirty="0"/>
          </a:p>
          <a:p>
            <a:r>
              <a:rPr lang="en-GB" dirty="0"/>
              <a:t>When we factor in for deprivation, more deprived children have a much higher rate of obesity and as they get older this gap increases (Children in England by year 6 27.5% obese in most deprived areas vs 11.9% in least deprived) – NCMP 2019/20</a:t>
            </a:r>
          </a:p>
          <a:p>
            <a:endParaRPr lang="en-GB" dirty="0"/>
          </a:p>
          <a:p>
            <a:r>
              <a:rPr lang="en-GB" dirty="0"/>
              <a:t>Obesity in childhood tracks into adulthood </a:t>
            </a:r>
          </a:p>
          <a:p>
            <a:r>
              <a:rPr lang="en-GB" dirty="0">
                <a:hlinkClick r:id="rId3"/>
              </a:rPr>
              <a:t>Part 1: Age, time series and sex - NDRS (digital.nhs.uk)</a:t>
            </a:r>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5</a:t>
            </a:fld>
            <a:endParaRPr lang="en-US"/>
          </a:p>
        </p:txBody>
      </p:sp>
    </p:spTree>
    <p:extLst>
      <p:ext uri="{BB962C8B-B14F-4D97-AF65-F5344CB8AC3E}">
        <p14:creationId xmlns:p14="http://schemas.microsoft.com/office/powerpoint/2010/main" val="304097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6</a:t>
            </a:fld>
            <a:endParaRPr lang="en-US"/>
          </a:p>
        </p:txBody>
      </p:sp>
    </p:spTree>
    <p:extLst>
      <p:ext uri="{BB962C8B-B14F-4D97-AF65-F5344CB8AC3E}">
        <p14:creationId xmlns:p14="http://schemas.microsoft.com/office/powerpoint/2010/main" val="3541533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7</a:t>
            </a:fld>
            <a:endParaRPr lang="en-US"/>
          </a:p>
        </p:txBody>
      </p:sp>
    </p:spTree>
    <p:extLst>
      <p:ext uri="{BB962C8B-B14F-4D97-AF65-F5344CB8AC3E}">
        <p14:creationId xmlns:p14="http://schemas.microsoft.com/office/powerpoint/2010/main" val="1245879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2. 15 points higher for deprived schools</a:t>
            </a:r>
          </a:p>
        </p:txBody>
      </p:sp>
      <p:sp>
        <p:nvSpPr>
          <p:cNvPr id="4" name="Slide Number Placeholder 3"/>
          <p:cNvSpPr>
            <a:spLocks noGrp="1"/>
          </p:cNvSpPr>
          <p:nvPr>
            <p:ph type="sldNum" sz="quarter" idx="5"/>
          </p:nvPr>
        </p:nvSpPr>
        <p:spPr/>
        <p:txBody>
          <a:bodyPr/>
          <a:lstStyle/>
          <a:p>
            <a:fld id="{7466FF4A-AB65-7D45-A481-EBCF32640305}" type="slidenum">
              <a:rPr lang="en-US" smtClean="0"/>
              <a:t>8</a:t>
            </a:fld>
            <a:endParaRPr lang="en-US"/>
          </a:p>
        </p:txBody>
      </p:sp>
    </p:spTree>
    <p:extLst>
      <p:ext uri="{BB962C8B-B14F-4D97-AF65-F5344CB8AC3E}">
        <p14:creationId xmlns:p14="http://schemas.microsoft.com/office/powerpoint/2010/main" val="424243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9</a:t>
            </a:fld>
            <a:endParaRPr lang="en-US"/>
          </a:p>
        </p:txBody>
      </p:sp>
    </p:spTree>
    <p:extLst>
      <p:ext uri="{BB962C8B-B14F-4D97-AF65-F5344CB8AC3E}">
        <p14:creationId xmlns:p14="http://schemas.microsoft.com/office/powerpoint/2010/main" val="107856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Food Insecurity Tracking | Food Foundation</a:t>
            </a:r>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10</a:t>
            </a:fld>
            <a:endParaRPr lang="en-US"/>
          </a:p>
        </p:txBody>
      </p:sp>
    </p:spTree>
    <p:extLst>
      <p:ext uri="{BB962C8B-B14F-4D97-AF65-F5344CB8AC3E}">
        <p14:creationId xmlns:p14="http://schemas.microsoft.com/office/powerpoint/2010/main" val="2015993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29E35266-84C1-5644-A21D-EEB4AE06D37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a:t>
            </a:r>
            <a:fld id="{B7DA5A71-47AB-41ED-B543-02B6DC36C2E4}" type="datetimeyyyy">
              <a:rPr lang="en-GB" sz="800" b="0" kern="1200" smtClean="0">
                <a:solidFill>
                  <a:schemeClr val="tx1"/>
                </a:solidFill>
                <a:effectLst/>
                <a:latin typeface="+mn-lt"/>
                <a:ea typeface="+mn-ea"/>
                <a:cs typeface="+mn-cs"/>
              </a:rPr>
              <a:t>2023</a:t>
            </a:fld>
            <a:r>
              <a:rPr lang="en-GB" sz="800" b="0" kern="1200">
                <a:solidFill>
                  <a:schemeClr val="tx1"/>
                </a:solidFill>
                <a:effectLst/>
                <a:latin typeface="+mn-lt"/>
                <a:ea typeface="+mn-ea"/>
                <a:cs typeface="+mn-cs"/>
              </a:rPr>
              <a:t> | nutrition.org.uk</a:t>
            </a:r>
          </a:p>
          <a:p>
            <a:pPr algn="l"/>
            <a:endParaRPr lang="en-US"/>
          </a:p>
        </p:txBody>
      </p:sp>
      <p:pic>
        <p:nvPicPr>
          <p:cNvPr id="7" name="Picture 6" descr="Logo&#10;&#10;Description automatically generated with medium confidence">
            <a:extLst>
              <a:ext uri="{FF2B5EF4-FFF2-40B4-BE49-F238E27FC236}">
                <a16:creationId xmlns:a16="http://schemas.microsoft.com/office/drawing/2014/main" id="{3CBB80CD-7D10-D649-B898-1A94566AE70F}"/>
              </a:ext>
            </a:extLst>
          </p:cNvPr>
          <p:cNvPicPr>
            <a:picLocks noChangeAspect="1"/>
          </p:cNvPicPr>
          <p:nvPr userDrawn="1"/>
        </p:nvPicPr>
        <p:blipFill>
          <a:blip r:embed="rId3"/>
          <a:stretch>
            <a:fillRect/>
          </a:stretch>
        </p:blipFill>
        <p:spPr>
          <a:xfrm>
            <a:off x="8950960" y="280400"/>
            <a:ext cx="2783840" cy="869950"/>
          </a:xfrm>
          <a:prstGeom prst="rect">
            <a:avLst/>
          </a:prstGeom>
        </p:spPr>
      </p:pic>
      <p:sp>
        <p:nvSpPr>
          <p:cNvPr id="11" name="Title 1">
            <a:extLst>
              <a:ext uri="{FF2B5EF4-FFF2-40B4-BE49-F238E27FC236}">
                <a16:creationId xmlns:a16="http://schemas.microsoft.com/office/drawing/2014/main" id="{D7884971-042A-8842-A5FE-6AC434B5DCF8}"/>
              </a:ext>
            </a:extLst>
          </p:cNvPr>
          <p:cNvSpPr>
            <a:spLocks noGrp="1"/>
          </p:cNvSpPr>
          <p:nvPr>
            <p:ph type="ctrTitle" hasCustomPrompt="1"/>
          </p:nvPr>
        </p:nvSpPr>
        <p:spPr>
          <a:xfrm>
            <a:off x="520146" y="858911"/>
            <a:ext cx="8235927" cy="1739433"/>
          </a:xfrm>
        </p:spPr>
        <p:txBody>
          <a:bodyPr anchor="b"/>
          <a:lstStyle>
            <a:lvl1pPr algn="l">
              <a:defRPr sz="6000">
                <a:solidFill>
                  <a:schemeClr val="tx2"/>
                </a:solidFill>
              </a:defRPr>
            </a:lvl1pPr>
          </a:lstStyle>
          <a:p>
            <a:r>
              <a:rPr lang="en-GB"/>
              <a:t>Title </a:t>
            </a:r>
            <a:br>
              <a:rPr lang="en-GB"/>
            </a:br>
            <a:r>
              <a:rPr lang="en-GB"/>
              <a:t>slide 1</a:t>
            </a:r>
            <a:endParaRPr lang="en-US"/>
          </a:p>
        </p:txBody>
      </p:sp>
      <p:sp>
        <p:nvSpPr>
          <p:cNvPr id="12" name="Subtitle 2">
            <a:extLst>
              <a:ext uri="{FF2B5EF4-FFF2-40B4-BE49-F238E27FC236}">
                <a16:creationId xmlns:a16="http://schemas.microsoft.com/office/drawing/2014/main" id="{4AD69F52-471A-AF48-82FB-76FC62444E5F}"/>
              </a:ext>
            </a:extLst>
          </p:cNvPr>
          <p:cNvSpPr>
            <a:spLocks noGrp="1"/>
          </p:cNvSpPr>
          <p:nvPr>
            <p:ph type="subTitle" idx="1" hasCustomPrompt="1"/>
          </p:nvPr>
        </p:nvSpPr>
        <p:spPr>
          <a:xfrm>
            <a:off x="520148" y="2871635"/>
            <a:ext cx="8235926" cy="55736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spTree>
    <p:extLst>
      <p:ext uri="{BB962C8B-B14F-4D97-AF65-F5344CB8AC3E}">
        <p14:creationId xmlns:p14="http://schemas.microsoft.com/office/powerpoint/2010/main" val="689798220"/>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divider pi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4B40599-B26E-234A-B113-BE7AECCA875C}"/>
              </a:ext>
            </a:extLst>
          </p:cNvPr>
          <p:cNvPicPr>
            <a:picLocks noChangeAspect="1"/>
          </p:cNvPicPr>
          <p:nvPr userDrawn="1"/>
        </p:nvPicPr>
        <p:blipFill rotWithShape="1">
          <a:blip r:embed="rId2"/>
          <a:srcRect t="4620"/>
          <a:stretch/>
        </p:blipFill>
        <p:spPr>
          <a:xfrm>
            <a:off x="0" y="0"/>
            <a:ext cx="12192000" cy="685799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Pink</a:t>
            </a:r>
            <a:endParaRPr lang="en-US"/>
          </a:p>
        </p:txBody>
      </p:sp>
      <p:sp>
        <p:nvSpPr>
          <p:cNvPr id="8" name="TextBox 7">
            <a:extLst>
              <a:ext uri="{FF2B5EF4-FFF2-40B4-BE49-F238E27FC236}">
                <a16:creationId xmlns:a16="http://schemas.microsoft.com/office/drawing/2014/main" id="{FBC3358C-CFBA-594F-9642-86C913598C4F}"/>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a:t>
            </a:r>
            <a:fld id="{80CDF18D-59B7-4EB0-BD31-D7C9193C73F5}" type="datetimeyyyy">
              <a:rPr lang="en-GB" sz="1000" b="0" kern="1200" smtClean="0">
                <a:solidFill>
                  <a:schemeClr val="bg1"/>
                </a:solidFill>
                <a:effectLst/>
                <a:latin typeface="+mn-lt"/>
                <a:ea typeface="+mn-ea"/>
                <a:cs typeface="+mn-cs"/>
              </a:rPr>
              <a:t>2023</a:t>
            </a:fld>
            <a:r>
              <a:rPr lang="en-GB" sz="1000" b="0" kern="1200">
                <a:solidFill>
                  <a:schemeClr val="bg1"/>
                </a:solidFill>
                <a:effectLst/>
                <a:latin typeface="+mn-lt"/>
                <a:ea typeface="+mn-ea"/>
                <a:cs typeface="+mn-cs"/>
              </a:rPr>
              <a:t>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6603A102-005B-A642-8126-E5C93FF4302C}"/>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522403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a:t>Title </a:t>
            </a:r>
            <a:endParaRPr lang="en-US"/>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183328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a:p>
            <a:pPr lvl="0"/>
            <a:endParaRPr lang="en-GB"/>
          </a:p>
        </p:txBody>
      </p:sp>
      <p:sp>
        <p:nvSpPr>
          <p:cNvPr id="10" name="TextBox 9">
            <a:extLst>
              <a:ext uri="{FF2B5EF4-FFF2-40B4-BE49-F238E27FC236}">
                <a16:creationId xmlns:a16="http://schemas.microsoft.com/office/drawing/2014/main" id="{4CB09A7F-5ABE-5C48-ACCB-9C236D2232F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F01431D2-A063-4D1B-AB0D-77FC89EC31A5}"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881364267"/>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a:t>Title </a:t>
            </a:r>
            <a:endParaRPr lang="en-US"/>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226247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a:p>
            <a:pPr lvl="0"/>
            <a:endParaRPr lang="en-GB"/>
          </a:p>
        </p:txBody>
      </p:sp>
      <p:sp>
        <p:nvSpPr>
          <p:cNvPr id="11" name="Text Placeholder 10">
            <a:extLst>
              <a:ext uri="{FF2B5EF4-FFF2-40B4-BE49-F238E27FC236}">
                <a16:creationId xmlns:a16="http://schemas.microsoft.com/office/drawing/2014/main" id="{997E3206-C3B6-1A44-AA3D-E2BC0EA729F9}"/>
              </a:ext>
            </a:extLst>
          </p:cNvPr>
          <p:cNvSpPr>
            <a:spLocks noGrp="1"/>
          </p:cNvSpPr>
          <p:nvPr>
            <p:ph type="body" sz="quarter" idx="11" hasCustomPrompt="1"/>
          </p:nvPr>
        </p:nvSpPr>
        <p:spPr>
          <a:xfrm>
            <a:off x="808891" y="1640932"/>
            <a:ext cx="10589793" cy="375651"/>
          </a:xfrm>
        </p:spPr>
        <p:txBody>
          <a:bodyPr/>
          <a:lstStyle>
            <a:lvl1pPr marL="11113" indent="-11113">
              <a:buNone/>
              <a:tabLst/>
              <a:defRPr sz="2000" b="1"/>
            </a:lvl1pPr>
          </a:lstStyle>
          <a:p>
            <a:pPr lvl="0"/>
            <a:r>
              <a:rPr lang="en-GB"/>
              <a:t>Subhead</a:t>
            </a:r>
            <a:endParaRPr lang="en-US"/>
          </a:p>
        </p:txBody>
      </p:sp>
      <p:sp>
        <p:nvSpPr>
          <p:cNvPr id="10" name="TextBox 9">
            <a:extLst>
              <a:ext uri="{FF2B5EF4-FFF2-40B4-BE49-F238E27FC236}">
                <a16:creationId xmlns:a16="http://schemas.microsoft.com/office/drawing/2014/main" id="{4CB09A7F-5ABE-5C48-ACCB-9C236D2232F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9F504A37-64E5-4CEF-A703-76F7F63D56EF}"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524535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FA835BA-20C5-DA4B-8518-72E783AD0B47}"/>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01070"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808892" y="1834018"/>
            <a:ext cx="4771444" cy="4285427"/>
          </a:xfrm>
        </p:spPr>
        <p:txBody>
          <a:bodyPr/>
          <a:lstStyle>
            <a:lvl1pP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6096000"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a:t>
            </a:r>
          </a:p>
        </p:txBody>
      </p:sp>
      <p:sp>
        <p:nvSpPr>
          <p:cNvPr id="12" name="TextBox 11">
            <a:extLst>
              <a:ext uri="{FF2B5EF4-FFF2-40B4-BE49-F238E27FC236}">
                <a16:creationId xmlns:a16="http://schemas.microsoft.com/office/drawing/2014/main" id="{3427A242-6236-0341-B7C7-7CE47CB8EF63}"/>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D01D23EA-BDAB-4AC9-8C29-E26A5007F061}"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7FA27620-FB01-0149-B9D3-F57234CDF1F9}"/>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2396316279"/>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34018"/>
            <a:ext cx="4771444" cy="4285427"/>
          </a:xfrm>
        </p:spPr>
        <p:txBody>
          <a:bodyPr/>
          <a:lstStyle>
            <a:lvl1pP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2" name="TextBox 11">
            <a:extLst>
              <a:ext uri="{FF2B5EF4-FFF2-40B4-BE49-F238E27FC236}">
                <a16:creationId xmlns:a16="http://schemas.microsoft.com/office/drawing/2014/main" id="{A7723995-8BFF-E840-BA7D-570C8FF42DE8}"/>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8427F027-F4A2-4295-8E0A-743D0DDA590B}"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41C45D34-B6D0-5F49-9E27-5CA854B76A2C}"/>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3432625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content + image right green">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79635"/>
            <a:ext cx="4771444" cy="3962365"/>
          </a:xfrm>
          <a:ln w="190500" cap="sq">
            <a:solidFill>
              <a:schemeClr val="accent1"/>
            </a:solidFill>
            <a:miter lim="800000"/>
          </a:ln>
        </p:spPr>
        <p:txBody>
          <a:bodyPr/>
          <a:lstStyle>
            <a:lvl1pPr algn="ct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2" name="TextBox 11">
            <a:extLst>
              <a:ext uri="{FF2B5EF4-FFF2-40B4-BE49-F238E27FC236}">
                <a16:creationId xmlns:a16="http://schemas.microsoft.com/office/drawing/2014/main" id="{100F710F-5606-7646-A322-512C2DF26FF5}"/>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F52D7AFC-9CFB-4E6E-90C9-4EA0864AAB14}"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C8F5FC17-0365-7844-9C68-88F0B600D555}"/>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3472677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content + image right grey ">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47FCD96-9DEF-DE43-BA7E-C3EA2FA5210D}"/>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905361"/>
            <a:ext cx="4771444" cy="3987439"/>
          </a:xfrm>
          <a:ln w="190500" cap="sq">
            <a:solidFill>
              <a:srgbClr val="F6F6F6"/>
            </a:solidFill>
            <a:miter lim="800000"/>
          </a:ln>
        </p:spPr>
        <p:txBody>
          <a:bodyPr/>
          <a:lstStyle>
            <a:lvl1pPr algn="ct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0" name="TextBox 9">
            <a:extLst>
              <a:ext uri="{FF2B5EF4-FFF2-40B4-BE49-F238E27FC236}">
                <a16:creationId xmlns:a16="http://schemas.microsoft.com/office/drawing/2014/main" id="{A9A68431-98DC-F74F-AD3C-93A76AF496B4}"/>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63128D14-46DE-460D-AD8F-FEE3C0C7EA1D}"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2" name="Picture 11" descr="Icon&#10;&#10;Description automatically generated">
            <a:extLst>
              <a:ext uri="{FF2B5EF4-FFF2-40B4-BE49-F238E27FC236}">
                <a16:creationId xmlns:a16="http://schemas.microsoft.com/office/drawing/2014/main" id="{5124E91D-A653-B74B-BE48-879C965B26D7}"/>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900704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rcular pic">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noFill/>
          </a:ln>
        </p:spPr>
        <p:txBody>
          <a:bodyPr wrap="square">
            <a:noAutofit/>
          </a:bodyPr>
          <a:lstStyle>
            <a:lvl1pPr marL="11113" indent="-11113" algn="ctr">
              <a:buNone/>
              <a:tabLst/>
              <a:defRPr sz="2000"/>
            </a:lvl1pPr>
          </a:lstStyle>
          <a:p>
            <a:r>
              <a:rPr lang="en-US"/>
              <a:t>Click icon to add picture</a:t>
            </a:r>
          </a:p>
        </p:txBody>
      </p:sp>
      <p:sp>
        <p:nvSpPr>
          <p:cNvPr id="12" name="TextBox 11">
            <a:extLst>
              <a:ext uri="{FF2B5EF4-FFF2-40B4-BE49-F238E27FC236}">
                <a16:creationId xmlns:a16="http://schemas.microsoft.com/office/drawing/2014/main" id="{DCFA5C25-ADFE-0D4F-9B70-A516087F663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56B73C57-2C46-4B3C-A93D-431139A10F61}"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794690D0-2C27-B64D-8701-E213B2041133}"/>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C9D611DF-85CD-6E49-B337-A5250CB1AF0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BD37E584-C520-4E4D-B02C-C269E530C18E}"/>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21628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solidFill>
              <a:schemeClr val="accent1"/>
            </a:solidFill>
          </a:ln>
        </p:spPr>
        <p:txBody>
          <a:bodyPr wrap="square">
            <a:noAutofit/>
          </a:bodyPr>
          <a:lstStyle>
            <a:lvl1pPr marL="11113" indent="-11113" algn="ctr">
              <a:buNone/>
              <a:tabLst/>
              <a:defRPr sz="2000"/>
            </a:lvl1pPr>
          </a:lstStyle>
          <a:p>
            <a:r>
              <a:rPr lang="en-US"/>
              <a:t>Click icon to add picture</a:t>
            </a:r>
          </a:p>
        </p:txBody>
      </p:sp>
      <p:sp>
        <p:nvSpPr>
          <p:cNvPr id="12" name="TextBox 11">
            <a:extLst>
              <a:ext uri="{FF2B5EF4-FFF2-40B4-BE49-F238E27FC236}">
                <a16:creationId xmlns:a16="http://schemas.microsoft.com/office/drawing/2014/main" id="{857BAF6F-BDE8-424A-BFCD-5AE8C7FCB1B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1AA78A71-7680-435D-8D0A-E36E0820E512}"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8869670A-24AC-684F-A8D4-0038316B22EA}"/>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95C53BA8-D198-1F41-8A67-8D3E591EA5A6}"/>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4494D0B1-5AAE-6C48-92C2-DB80568AFFB1}"/>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72350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ircular pic gre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215900">
            <a:solidFill>
              <a:srgbClr val="F5F5F5"/>
            </a:solidFill>
          </a:ln>
        </p:spPr>
        <p:txBody>
          <a:bodyPr wrap="square">
            <a:noAutofit/>
          </a:bodyPr>
          <a:lstStyle>
            <a:lvl1pPr marL="11113" indent="-11113" algn="ctr">
              <a:buNone/>
              <a:tabLst/>
              <a:defRPr sz="2000"/>
            </a:lvl1pPr>
          </a:lstStyle>
          <a:p>
            <a:r>
              <a:rPr lang="en-US"/>
              <a:t>Click icon to add picture</a:t>
            </a:r>
          </a:p>
        </p:txBody>
      </p:sp>
      <p:sp>
        <p:nvSpPr>
          <p:cNvPr id="10" name="TextBox 9">
            <a:extLst>
              <a:ext uri="{FF2B5EF4-FFF2-40B4-BE49-F238E27FC236}">
                <a16:creationId xmlns:a16="http://schemas.microsoft.com/office/drawing/2014/main" id="{0D715D3D-5C55-EF45-8531-8B14A9750D0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47F96009-B705-49E2-891C-B0728DA4EA06}"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1" name="Picture 10" descr="Icon&#10;&#10;Description automatically generated">
            <a:extLst>
              <a:ext uri="{FF2B5EF4-FFF2-40B4-BE49-F238E27FC236}">
                <a16:creationId xmlns:a16="http://schemas.microsoft.com/office/drawing/2014/main" id="{F2EA6210-B64A-0243-B2E4-6166391F7401}"/>
              </a:ext>
            </a:extLst>
          </p:cNvPr>
          <p:cNvPicPr>
            <a:picLocks noChangeAspect="1"/>
          </p:cNvPicPr>
          <p:nvPr userDrawn="1"/>
        </p:nvPicPr>
        <p:blipFill>
          <a:blip r:embed="rId2"/>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082B3DA0-339D-3444-B01F-117433928430}"/>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3" name="Text Placeholder 3">
            <a:extLst>
              <a:ext uri="{FF2B5EF4-FFF2-40B4-BE49-F238E27FC236}">
                <a16:creationId xmlns:a16="http://schemas.microsoft.com/office/drawing/2014/main" id="{BEC9E70D-1379-3B4C-96FA-964C6C066685}"/>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437735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C76CB4F-648F-CD48-B7D2-4F2F7BF1ED19}"/>
              </a:ext>
            </a:extLst>
          </p:cNvPr>
          <p:cNvPicPr>
            <a:picLocks noChangeAspect="1"/>
          </p:cNvPicPr>
          <p:nvPr userDrawn="1"/>
        </p:nvPicPr>
        <p:blipFill rotWithShape="1">
          <a:blip r:embed="rId2">
            <a:alphaModFix amt="40000"/>
          </a:blip>
          <a:srcRect t="4447"/>
          <a:stretch/>
        </p:blipFill>
        <p:spPr>
          <a:xfrm>
            <a:off x="0" y="-1"/>
            <a:ext cx="12192000" cy="6870357"/>
          </a:xfrm>
          <a:prstGeom prst="rect">
            <a:avLst/>
          </a:prstGeom>
        </p:spPr>
      </p:pic>
      <p:pic>
        <p:nvPicPr>
          <p:cNvPr id="5" name="Picture 4" descr="Icon&#10;&#10;Description automatically generated">
            <a:extLst>
              <a:ext uri="{FF2B5EF4-FFF2-40B4-BE49-F238E27FC236}">
                <a16:creationId xmlns:a16="http://schemas.microsoft.com/office/drawing/2014/main" id="{64313CC4-3183-4549-8567-8ED92738F2F6}"/>
              </a:ext>
            </a:extLst>
          </p:cNvPr>
          <p:cNvPicPr>
            <a:picLocks noChangeAspect="1"/>
          </p:cNvPicPr>
          <p:nvPr userDrawn="1"/>
        </p:nvPicPr>
        <p:blipFill>
          <a:blip r:embed="rId3"/>
          <a:stretch>
            <a:fillRect/>
          </a:stretch>
        </p:blipFill>
        <p:spPr>
          <a:xfrm rot="16200000">
            <a:off x="7339653" y="2035963"/>
            <a:ext cx="6864627" cy="2844800"/>
          </a:xfrm>
          <a:prstGeom prst="rect">
            <a:avLst/>
          </a:prstGeom>
        </p:spPr>
      </p:pic>
      <p:sp>
        <p:nvSpPr>
          <p:cNvPr id="10" name="Title 1">
            <a:extLst>
              <a:ext uri="{FF2B5EF4-FFF2-40B4-BE49-F238E27FC236}">
                <a16:creationId xmlns:a16="http://schemas.microsoft.com/office/drawing/2014/main" id="{08810A1B-9991-D644-B0FB-D05D6A589AE4}"/>
              </a:ext>
            </a:extLst>
          </p:cNvPr>
          <p:cNvSpPr>
            <a:spLocks noGrp="1"/>
          </p:cNvSpPr>
          <p:nvPr>
            <p:ph type="ctrTitle" hasCustomPrompt="1"/>
          </p:nvPr>
        </p:nvSpPr>
        <p:spPr>
          <a:xfrm>
            <a:off x="520146" y="858911"/>
            <a:ext cx="8829420" cy="1739433"/>
          </a:xfrm>
        </p:spPr>
        <p:txBody>
          <a:bodyPr anchor="b"/>
          <a:lstStyle>
            <a:lvl1pPr algn="l">
              <a:defRPr sz="6000">
                <a:solidFill>
                  <a:schemeClr val="tx2"/>
                </a:solidFill>
              </a:defRPr>
            </a:lvl1pPr>
          </a:lstStyle>
          <a:p>
            <a:r>
              <a:rPr lang="en-GB"/>
              <a:t>Title </a:t>
            </a:r>
            <a:br>
              <a:rPr lang="en-GB"/>
            </a:br>
            <a:r>
              <a:rPr lang="en-GB"/>
              <a:t>slide</a:t>
            </a:r>
            <a:endParaRPr lang="en-US"/>
          </a:p>
        </p:txBody>
      </p:sp>
      <p:sp>
        <p:nvSpPr>
          <p:cNvPr id="11" name="Subtitle 2">
            <a:extLst>
              <a:ext uri="{FF2B5EF4-FFF2-40B4-BE49-F238E27FC236}">
                <a16:creationId xmlns:a16="http://schemas.microsoft.com/office/drawing/2014/main" id="{F3335796-8577-6A4F-8D57-F60569700A50}"/>
              </a:ext>
            </a:extLst>
          </p:cNvPr>
          <p:cNvSpPr>
            <a:spLocks noGrp="1"/>
          </p:cNvSpPr>
          <p:nvPr>
            <p:ph type="subTitle" idx="1" hasCustomPrompt="1"/>
          </p:nvPr>
        </p:nvSpPr>
        <p:spPr>
          <a:xfrm>
            <a:off x="520147" y="2871635"/>
            <a:ext cx="8829419"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sp>
        <p:nvSpPr>
          <p:cNvPr id="7" name="TextBox 6">
            <a:extLst>
              <a:ext uri="{FF2B5EF4-FFF2-40B4-BE49-F238E27FC236}">
                <a16:creationId xmlns:a16="http://schemas.microsoft.com/office/drawing/2014/main" id="{7CA3A49B-7239-384B-A3B0-8600CA8D6427}"/>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a:t>
            </a:r>
            <a:fld id="{750E58C0-72CE-4531-97BF-0D687667B6C8}" type="datetimeyyyy">
              <a:rPr lang="en-GB" sz="800" b="0" kern="1200" smtClean="0">
                <a:solidFill>
                  <a:schemeClr val="tx1"/>
                </a:solidFill>
                <a:effectLst/>
                <a:latin typeface="+mn-lt"/>
                <a:ea typeface="+mn-ea"/>
                <a:cs typeface="+mn-cs"/>
              </a:rPr>
              <a:t>2023</a:t>
            </a:fld>
            <a:r>
              <a:rPr lang="en-GB" sz="800" b="0" kern="1200">
                <a:solidFill>
                  <a:schemeClr val="tx1"/>
                </a:solidFill>
                <a:effectLst/>
                <a:latin typeface="+mn-lt"/>
                <a:ea typeface="+mn-ea"/>
                <a:cs typeface="+mn-cs"/>
              </a:rPr>
              <a:t> | nutrition.org.uk</a:t>
            </a:r>
          </a:p>
          <a:p>
            <a:pPr algn="l"/>
            <a:endParaRPr lang="en-US"/>
          </a:p>
        </p:txBody>
      </p:sp>
      <p:pic>
        <p:nvPicPr>
          <p:cNvPr id="8" name="Picture 7" descr="Logo&#10;&#10;Description automatically generated with medium confidence">
            <a:extLst>
              <a:ext uri="{FF2B5EF4-FFF2-40B4-BE49-F238E27FC236}">
                <a16:creationId xmlns:a16="http://schemas.microsoft.com/office/drawing/2014/main" id="{761032D2-8F41-5A4F-94F0-4094E2786C78}"/>
              </a:ext>
            </a:extLst>
          </p:cNvPr>
          <p:cNvPicPr>
            <a:picLocks noChangeAspect="1"/>
          </p:cNvPicPr>
          <p:nvPr userDrawn="1"/>
        </p:nvPicPr>
        <p:blipFill>
          <a:blip r:embed="rId4"/>
          <a:stretch>
            <a:fillRect/>
          </a:stretch>
        </p:blipFill>
        <p:spPr>
          <a:xfrm>
            <a:off x="518160" y="5212026"/>
            <a:ext cx="3402048" cy="1063140"/>
          </a:xfrm>
          <a:prstGeom prst="rect">
            <a:avLst/>
          </a:prstGeom>
        </p:spPr>
      </p:pic>
    </p:spTree>
    <p:extLst>
      <p:ext uri="{BB962C8B-B14F-4D97-AF65-F5344CB8AC3E}">
        <p14:creationId xmlns:p14="http://schemas.microsoft.com/office/powerpoint/2010/main" val="582071210"/>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ircular p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F6FA56D-706C-8D4C-8422-725431357A2A}"/>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2" name="TextBox 11">
            <a:extLst>
              <a:ext uri="{FF2B5EF4-FFF2-40B4-BE49-F238E27FC236}">
                <a16:creationId xmlns:a16="http://schemas.microsoft.com/office/drawing/2014/main" id="{98F02296-880B-F147-8804-3CB6DE81CA6A}"/>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55F5904A-0FAD-4DBC-8623-4F050A9F3448}"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EA46E459-BF6B-5744-8FF0-44226A143D6D}"/>
              </a:ext>
            </a:extLst>
          </p:cNvPr>
          <p:cNvPicPr>
            <a:picLocks noChangeAspect="1"/>
          </p:cNvPicPr>
          <p:nvPr userDrawn="1"/>
        </p:nvPicPr>
        <p:blipFill>
          <a:blip r:embed="rId2"/>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A8B08707-7DF8-1A48-8400-1670F60A8352}"/>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FB3632B6-CF32-0F40-8DF7-CF2D1667CE33}"/>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274410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12" name="Picture Placeholder 11">
            <a:extLst>
              <a:ext uri="{FF2B5EF4-FFF2-40B4-BE49-F238E27FC236}">
                <a16:creationId xmlns:a16="http://schemas.microsoft.com/office/drawing/2014/main" id="{E08E9F13-4186-1441-99B0-F05129A3EE72}"/>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53B058"/>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1" name="TextBox 10">
            <a:extLst>
              <a:ext uri="{FF2B5EF4-FFF2-40B4-BE49-F238E27FC236}">
                <a16:creationId xmlns:a16="http://schemas.microsoft.com/office/drawing/2014/main" id="{7397FF6A-0F69-F94B-B2C1-43C897CABE2C}"/>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18FDB975-0E9B-4EB8-BC5E-F57458CAA3CA}"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DEB4DBCE-B832-8D48-BC29-7252E4F026DD}"/>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89B326CD-D89D-1F42-A6FE-E73612278C51}"/>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14FB47E8-4F76-9E44-A277-AAA9A141F0A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431014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ircular pic gre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2FC776B-FB98-664E-8161-25A520752A74}"/>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0" name="TextBox 9">
            <a:extLst>
              <a:ext uri="{FF2B5EF4-FFF2-40B4-BE49-F238E27FC236}">
                <a16:creationId xmlns:a16="http://schemas.microsoft.com/office/drawing/2014/main" id="{CFA7B9A1-7C66-864F-89E8-C6ADB63E1A2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FD6C007E-4F39-48F0-A726-671E33DEC4C2}"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1" name="Picture 10" descr="Icon&#10;&#10;Description automatically generated">
            <a:extLst>
              <a:ext uri="{FF2B5EF4-FFF2-40B4-BE49-F238E27FC236}">
                <a16:creationId xmlns:a16="http://schemas.microsoft.com/office/drawing/2014/main" id="{2D6DCD96-2F61-5F46-B2C3-4ECD1ECE01E0}"/>
              </a:ext>
            </a:extLst>
          </p:cNvPr>
          <p:cNvPicPr>
            <a:picLocks noChangeAspect="1"/>
          </p:cNvPicPr>
          <p:nvPr userDrawn="1"/>
        </p:nvPicPr>
        <p:blipFill>
          <a:blip r:embed="rId2"/>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3B73CA2F-4623-4D4B-A47D-FF9678A7F18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3" name="Text Placeholder 3">
            <a:extLst>
              <a:ext uri="{FF2B5EF4-FFF2-40B4-BE49-F238E27FC236}">
                <a16:creationId xmlns:a16="http://schemas.microsoft.com/office/drawing/2014/main" id="{B728EC04-FB54-D045-B426-EEE62230489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2513918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6CB4C33-DED6-0041-ABA7-C28726156919}"/>
              </a:ext>
            </a:extLst>
          </p:cNvPr>
          <p:cNvPicPr>
            <a:picLocks noChangeAspect="1"/>
          </p:cNvPicPr>
          <p:nvPr userDrawn="1"/>
        </p:nvPicPr>
        <p:blipFill rotWithShape="1">
          <a:blip r:embed="rId2">
            <a:alphaModFix amt="40000"/>
          </a:blip>
          <a:srcRect t="4447"/>
          <a:stretch/>
        </p:blipFill>
        <p:spPr>
          <a:xfrm>
            <a:off x="17913" y="0"/>
            <a:ext cx="12192000" cy="6870357"/>
          </a:xfrm>
          <a:prstGeom prst="rect">
            <a:avLst/>
          </a:prstGeom>
        </p:spPr>
      </p:pic>
      <p:sp>
        <p:nvSpPr>
          <p:cNvPr id="11" name="Text Placeholder 2">
            <a:extLst>
              <a:ext uri="{FF2B5EF4-FFF2-40B4-BE49-F238E27FC236}">
                <a16:creationId xmlns:a16="http://schemas.microsoft.com/office/drawing/2014/main" id="{48C00819-1863-6940-A124-E3275268E161}"/>
              </a:ext>
            </a:extLst>
          </p:cNvPr>
          <p:cNvSpPr>
            <a:spLocks noGrp="1"/>
          </p:cNvSpPr>
          <p:nvPr>
            <p:ph type="body" sz="quarter" idx="10" hasCustomPrompt="1"/>
          </p:nvPr>
        </p:nvSpPr>
        <p:spPr>
          <a:xfrm>
            <a:off x="808892" y="2563125"/>
            <a:ext cx="4969058"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cxnSp>
        <p:nvCxnSpPr>
          <p:cNvPr id="14" name="Straight Connector 13">
            <a:extLst>
              <a:ext uri="{FF2B5EF4-FFF2-40B4-BE49-F238E27FC236}">
                <a16:creationId xmlns:a16="http://schemas.microsoft.com/office/drawing/2014/main" id="{94BB5041-5687-9144-842B-22626597F7F1}"/>
              </a:ext>
            </a:extLst>
          </p:cNvPr>
          <p:cNvCxnSpPr/>
          <p:nvPr userDrawn="1"/>
        </p:nvCxnSpPr>
        <p:spPr>
          <a:xfrm>
            <a:off x="6122502" y="2563124"/>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10">
            <a:extLst>
              <a:ext uri="{FF2B5EF4-FFF2-40B4-BE49-F238E27FC236}">
                <a16:creationId xmlns:a16="http://schemas.microsoft.com/office/drawing/2014/main" id="{BB16F0E1-97B4-594E-9C49-8B7B22F1859D}"/>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a:t>Subhead</a:t>
            </a:r>
            <a:endParaRPr lang="en-US"/>
          </a:p>
        </p:txBody>
      </p:sp>
      <p:sp>
        <p:nvSpPr>
          <p:cNvPr id="17" name="Text Placeholder 2">
            <a:extLst>
              <a:ext uri="{FF2B5EF4-FFF2-40B4-BE49-F238E27FC236}">
                <a16:creationId xmlns:a16="http://schemas.microsoft.com/office/drawing/2014/main" id="{D3A390E3-140E-E547-9E8B-4D9B3D18BD8B}"/>
              </a:ext>
            </a:extLst>
          </p:cNvPr>
          <p:cNvSpPr>
            <a:spLocks noGrp="1"/>
          </p:cNvSpPr>
          <p:nvPr>
            <p:ph type="body" sz="quarter" idx="14" hasCustomPrompt="1"/>
          </p:nvPr>
        </p:nvSpPr>
        <p:spPr>
          <a:xfrm>
            <a:off x="6480400" y="2575206"/>
            <a:ext cx="502706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13" name="TextBox 12">
            <a:extLst>
              <a:ext uri="{FF2B5EF4-FFF2-40B4-BE49-F238E27FC236}">
                <a16:creationId xmlns:a16="http://schemas.microsoft.com/office/drawing/2014/main" id="{DF267F82-1D76-804E-973A-8BD5C66E480F}"/>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15CF48BD-654A-4CC6-823A-D56228653D76}"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5" name="Picture 14" descr="Icon&#10;&#10;Description automatically generated">
            <a:extLst>
              <a:ext uri="{FF2B5EF4-FFF2-40B4-BE49-F238E27FC236}">
                <a16:creationId xmlns:a16="http://schemas.microsoft.com/office/drawing/2014/main" id="{75FED602-3608-C440-81BC-8A58012E926D}"/>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20" name="Title 1">
            <a:extLst>
              <a:ext uri="{FF2B5EF4-FFF2-40B4-BE49-F238E27FC236}">
                <a16:creationId xmlns:a16="http://schemas.microsoft.com/office/drawing/2014/main" id="{7E5CF72D-FEFF-9545-B378-3B5DC80864F4}"/>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Tree>
    <p:extLst>
      <p:ext uri="{BB962C8B-B14F-4D97-AF65-F5344CB8AC3E}">
        <p14:creationId xmlns:p14="http://schemas.microsoft.com/office/powerpoint/2010/main" val="1957407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19DBBC8-A3C9-A74F-BB81-8A62310F9980}"/>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3" name="Text Placeholder 2">
            <a:extLst>
              <a:ext uri="{FF2B5EF4-FFF2-40B4-BE49-F238E27FC236}">
                <a16:creationId xmlns:a16="http://schemas.microsoft.com/office/drawing/2014/main" id="{5233F634-82E2-4B47-98BE-CD0967D9743F}"/>
              </a:ext>
            </a:extLst>
          </p:cNvPr>
          <p:cNvSpPr>
            <a:spLocks noGrp="1"/>
          </p:cNvSpPr>
          <p:nvPr>
            <p:ph type="body" sz="quarter" idx="10" hasCustomPrompt="1"/>
          </p:nvPr>
        </p:nvSpPr>
        <p:spPr>
          <a:xfrm>
            <a:off x="802827" y="2563125"/>
            <a:ext cx="309331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8" name="Text Placeholder 2">
            <a:extLst>
              <a:ext uri="{FF2B5EF4-FFF2-40B4-BE49-F238E27FC236}">
                <a16:creationId xmlns:a16="http://schemas.microsoft.com/office/drawing/2014/main" id="{0856031A-581E-C943-808C-901EA96AC894}"/>
              </a:ext>
            </a:extLst>
          </p:cNvPr>
          <p:cNvSpPr>
            <a:spLocks noGrp="1"/>
          </p:cNvSpPr>
          <p:nvPr>
            <p:ph type="body" sz="quarter" idx="11" hasCustomPrompt="1"/>
          </p:nvPr>
        </p:nvSpPr>
        <p:spPr>
          <a:xfrm>
            <a:off x="4497405" y="2563125"/>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9" name="Text Placeholder 2">
            <a:extLst>
              <a:ext uri="{FF2B5EF4-FFF2-40B4-BE49-F238E27FC236}">
                <a16:creationId xmlns:a16="http://schemas.microsoft.com/office/drawing/2014/main" id="{E1FD0595-D54C-E24E-A8CB-E3E68A7946EA}"/>
              </a:ext>
            </a:extLst>
          </p:cNvPr>
          <p:cNvSpPr>
            <a:spLocks noGrp="1"/>
          </p:cNvSpPr>
          <p:nvPr>
            <p:ph type="body" sz="quarter" idx="12" hasCustomPrompt="1"/>
          </p:nvPr>
        </p:nvSpPr>
        <p:spPr>
          <a:xfrm>
            <a:off x="8243922" y="2563124"/>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cxnSp>
        <p:nvCxnSpPr>
          <p:cNvPr id="11" name="Straight Connector 10">
            <a:extLst>
              <a:ext uri="{FF2B5EF4-FFF2-40B4-BE49-F238E27FC236}">
                <a16:creationId xmlns:a16="http://schemas.microsoft.com/office/drawing/2014/main" id="{4B489203-48C7-F54C-8920-EA20CDF631BF}"/>
              </a:ext>
            </a:extLst>
          </p:cNvPr>
          <p:cNvCxnSpPr/>
          <p:nvPr userDrawn="1"/>
        </p:nvCxnSpPr>
        <p:spPr>
          <a:xfrm>
            <a:off x="4174434" y="2563124"/>
            <a:ext cx="0" cy="366539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BAF4720-9450-BD4A-A2D6-2D17BE596D7C}"/>
              </a:ext>
            </a:extLst>
          </p:cNvPr>
          <p:cNvCxnSpPr/>
          <p:nvPr userDrawn="1"/>
        </p:nvCxnSpPr>
        <p:spPr>
          <a:xfrm>
            <a:off x="7931425" y="2563123"/>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5BDEDA3-9C0B-2D41-BD95-C8EAC73CB0C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3221FD2D-BE77-475F-A31F-D69BC338BEDF}"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a:p>
        </p:txBody>
      </p:sp>
      <p:pic>
        <p:nvPicPr>
          <p:cNvPr id="17" name="Picture 16" descr="Icon&#10;&#10;Description automatically generated">
            <a:extLst>
              <a:ext uri="{FF2B5EF4-FFF2-40B4-BE49-F238E27FC236}">
                <a16:creationId xmlns:a16="http://schemas.microsoft.com/office/drawing/2014/main" id="{E738B259-EB2F-7244-9170-5F932993ED4F}"/>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18" name="Text Placeholder 10">
            <a:extLst>
              <a:ext uri="{FF2B5EF4-FFF2-40B4-BE49-F238E27FC236}">
                <a16:creationId xmlns:a16="http://schemas.microsoft.com/office/drawing/2014/main" id="{69AF931A-9886-1042-B92F-216BAF699810}"/>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a:t>Subhead</a:t>
            </a:r>
            <a:endParaRPr lang="en-US"/>
          </a:p>
        </p:txBody>
      </p:sp>
      <p:sp>
        <p:nvSpPr>
          <p:cNvPr id="19" name="Title 1">
            <a:extLst>
              <a:ext uri="{FF2B5EF4-FFF2-40B4-BE49-F238E27FC236}">
                <a16:creationId xmlns:a16="http://schemas.microsoft.com/office/drawing/2014/main" id="{7926E213-08BB-664B-B1AE-978F00DD8A47}"/>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Tree>
    <p:extLst>
      <p:ext uri="{BB962C8B-B14F-4D97-AF65-F5344CB8AC3E}">
        <p14:creationId xmlns:p14="http://schemas.microsoft.com/office/powerpoint/2010/main" val="2012299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1555449"/>
            <a:ext cx="12213536" cy="872063"/>
          </a:xfrm>
        </p:spPr>
        <p:txBody>
          <a:bodyPr anchor="b"/>
          <a:lstStyle>
            <a:lvl1pPr algn="ctr">
              <a:defRPr sz="6000"/>
            </a:lvl1pPr>
          </a:lstStyle>
          <a:p>
            <a:r>
              <a:rPr lang="en-GB"/>
              <a:t>Thank you</a:t>
            </a:r>
            <a:endParaRPr lang="en-US"/>
          </a:p>
        </p:txBody>
      </p:sp>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C1E94BFF-B5AB-E943-9CFC-F78F07288D42}"/>
              </a:ext>
            </a:extLst>
          </p:cNvPr>
          <p:cNvSpPr txBox="1"/>
          <p:nvPr userDrawn="1"/>
        </p:nvSpPr>
        <p:spPr>
          <a:xfrm>
            <a:off x="9530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a:t>
            </a:r>
            <a:fld id="{C4686AA0-E6A5-4780-A7C4-CFA8767CDA42}" type="datetimeyyyy">
              <a:rPr lang="en-GB" sz="800" b="0" kern="1200" smtClean="0">
                <a:solidFill>
                  <a:schemeClr val="tx1"/>
                </a:solidFill>
                <a:effectLst/>
                <a:latin typeface="+mn-lt"/>
                <a:ea typeface="+mn-ea"/>
                <a:cs typeface="+mn-cs"/>
              </a:rPr>
              <a:t>2023</a:t>
            </a:fld>
            <a:r>
              <a:rPr lang="en-GB" sz="800" b="0" kern="1200">
                <a:solidFill>
                  <a:schemeClr val="tx1"/>
                </a:solidFill>
                <a:effectLst/>
                <a:latin typeface="+mn-lt"/>
                <a:ea typeface="+mn-ea"/>
                <a:cs typeface="+mn-cs"/>
              </a:rPr>
              <a:t> | nutrition.org.uk</a:t>
            </a:r>
          </a:p>
          <a:p>
            <a:pPr algn="l"/>
            <a:endParaRPr lang="en-US"/>
          </a:p>
        </p:txBody>
      </p:sp>
      <p:pic>
        <p:nvPicPr>
          <p:cNvPr id="6" name="Picture 5" descr="Icon&#10;&#10;Description automatically generated">
            <a:extLst>
              <a:ext uri="{FF2B5EF4-FFF2-40B4-BE49-F238E27FC236}">
                <a16:creationId xmlns:a16="http://schemas.microsoft.com/office/drawing/2014/main" id="{4B6489C5-A1D5-854E-A4C3-7C65D5414AD7}"/>
              </a:ext>
            </a:extLst>
          </p:cNvPr>
          <p:cNvPicPr>
            <a:picLocks noChangeAspect="1"/>
          </p:cNvPicPr>
          <p:nvPr userDrawn="1"/>
        </p:nvPicPr>
        <p:blipFill>
          <a:blip r:embed="rId3"/>
          <a:stretch>
            <a:fillRect/>
          </a:stretch>
        </p:blipFill>
        <p:spPr>
          <a:xfrm>
            <a:off x="11473398" y="237797"/>
            <a:ext cx="492443" cy="492443"/>
          </a:xfrm>
          <a:prstGeom prst="rect">
            <a:avLst/>
          </a:prstGeom>
        </p:spPr>
      </p:pic>
    </p:spTree>
    <p:extLst>
      <p:ext uri="{BB962C8B-B14F-4D97-AF65-F5344CB8AC3E}">
        <p14:creationId xmlns:p14="http://schemas.microsoft.com/office/powerpoint/2010/main" val="3160390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EBA110A-BAEB-0141-973A-FEA95AAEC7E6}"/>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56937"/>
            <a:ext cx="12213536" cy="872063"/>
          </a:xfrm>
        </p:spPr>
        <p:txBody>
          <a:bodyPr anchor="b"/>
          <a:lstStyle>
            <a:lvl1pPr algn="ctr">
              <a:defRPr sz="6000">
                <a:solidFill>
                  <a:srgbClr val="53B058"/>
                </a:solidFill>
              </a:defRPr>
            </a:lvl1pPr>
          </a:lstStyle>
          <a:p>
            <a:r>
              <a:rPr lang="en-GB"/>
              <a:t>Thank you</a:t>
            </a:r>
            <a:endParaRPr lang="en-US"/>
          </a:p>
        </p:txBody>
      </p:sp>
      <p:sp>
        <p:nvSpPr>
          <p:cNvPr id="4" name="TextBox 3">
            <a:extLst>
              <a:ext uri="{FF2B5EF4-FFF2-40B4-BE49-F238E27FC236}">
                <a16:creationId xmlns:a16="http://schemas.microsoft.com/office/drawing/2014/main" id="{32FE22AF-0330-2E42-9C9B-80BD71BF264F}"/>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a:t>
            </a:r>
            <a:fld id="{D7E72F15-0D46-4193-88C8-2C7D50F375E2}" type="datetimeyyyy">
              <a:rPr lang="en-GB" sz="800" b="0" kern="1200" smtClean="0">
                <a:solidFill>
                  <a:schemeClr val="tx1"/>
                </a:solidFill>
                <a:effectLst/>
                <a:latin typeface="+mn-lt"/>
                <a:ea typeface="+mn-ea"/>
                <a:cs typeface="+mn-cs"/>
              </a:rPr>
              <a:t>2023</a:t>
            </a:fld>
            <a:r>
              <a:rPr lang="en-GB" sz="800" b="0" kern="1200">
                <a:solidFill>
                  <a:schemeClr val="tx1"/>
                </a:solidFill>
                <a:effectLst/>
                <a:latin typeface="+mn-lt"/>
                <a:ea typeface="+mn-ea"/>
                <a:cs typeface="+mn-cs"/>
              </a:rPr>
              <a:t> | nutrition.org.uk</a:t>
            </a:r>
          </a:p>
          <a:p>
            <a:pPr algn="l"/>
            <a:endParaRPr lang="en-US"/>
          </a:p>
        </p:txBody>
      </p:sp>
      <p:pic>
        <p:nvPicPr>
          <p:cNvPr id="8" name="Picture 7" descr="Icon&#10;&#10;Description automatically generated">
            <a:extLst>
              <a:ext uri="{FF2B5EF4-FFF2-40B4-BE49-F238E27FC236}">
                <a16:creationId xmlns:a16="http://schemas.microsoft.com/office/drawing/2014/main" id="{E40DADFA-8F30-C641-B0C6-AE73CFAC374F}"/>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583659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66A6321-CBAF-2A40-8801-01BE35D3A9EB}"/>
              </a:ext>
            </a:extLst>
          </p:cNvPr>
          <p:cNvPicPr>
            <a:picLocks noChangeAspect="1"/>
          </p:cNvPicPr>
          <p:nvPr userDrawn="1"/>
        </p:nvPicPr>
        <p:blipFill>
          <a:blip r:embed="rId2">
            <a:alphaModFix amt="40000"/>
          </a:blip>
          <a:stretch>
            <a:fillRect/>
          </a:stretch>
        </p:blipFill>
        <p:spPr>
          <a:xfrm>
            <a:off x="9010" y="-332154"/>
            <a:ext cx="12192000" cy="7190154"/>
          </a:xfrm>
          <a:prstGeom prst="rect">
            <a:avLst/>
          </a:prstGeom>
        </p:spPr>
      </p:pic>
      <p:sp>
        <p:nvSpPr>
          <p:cNvPr id="3" name="TextBox 2">
            <a:extLst>
              <a:ext uri="{FF2B5EF4-FFF2-40B4-BE49-F238E27FC236}">
                <a16:creationId xmlns:a16="http://schemas.microsoft.com/office/drawing/2014/main" id="{05424188-BEB1-9E4C-8C10-2E7F33C47095}"/>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a:t>
            </a:r>
            <a:fld id="{7A380A03-B89C-4999-B11B-32B17004CC0E}" type="datetimeyyyy">
              <a:rPr lang="en-GB" sz="800" b="0" kern="1200" smtClean="0">
                <a:solidFill>
                  <a:schemeClr val="tx1"/>
                </a:solidFill>
                <a:effectLst/>
                <a:latin typeface="+mn-lt"/>
                <a:ea typeface="+mn-ea"/>
                <a:cs typeface="+mn-cs"/>
              </a:rPr>
              <a:t>2023</a:t>
            </a:fld>
            <a:r>
              <a:rPr lang="en-GB" sz="800" b="0" kern="1200">
                <a:solidFill>
                  <a:schemeClr val="tx1"/>
                </a:solidFill>
                <a:effectLst/>
                <a:latin typeface="+mn-lt"/>
                <a:ea typeface="+mn-ea"/>
                <a:cs typeface="+mn-cs"/>
              </a:rPr>
              <a:t> | nutrition.org.uk</a:t>
            </a:r>
          </a:p>
          <a:p>
            <a:pPr algn="l"/>
            <a:endParaRPr lang="en-US"/>
          </a:p>
        </p:txBody>
      </p:sp>
      <p:pic>
        <p:nvPicPr>
          <p:cNvPr id="7" name="Picture 6" descr="Icon&#10;&#10;Description automatically generated">
            <a:extLst>
              <a:ext uri="{FF2B5EF4-FFF2-40B4-BE49-F238E27FC236}">
                <a16:creationId xmlns:a16="http://schemas.microsoft.com/office/drawing/2014/main" id="{418ACBB8-3624-6048-8969-2D44ADD00A57}"/>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098784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037999-8E9D-CB42-AFEF-52726384724E}"/>
              </a:ext>
            </a:extLst>
          </p:cNvPr>
          <p:cNvSpPr>
            <a:spLocks noGrp="1"/>
          </p:cNvSpPr>
          <p:nvPr>
            <p:ph type="dt" sz="half" idx="10"/>
          </p:nvPr>
        </p:nvSpPr>
        <p:spPr/>
        <p:txBody>
          <a:bodyPr/>
          <a:lstStyle/>
          <a:p>
            <a:fld id="{66264A9D-E9B5-7A42-A727-3F19B36C0956}" type="datetimeFigureOut">
              <a:rPr lang="en-US" smtClean="0"/>
              <a:t>1/27/2023</a:t>
            </a:fld>
            <a:endParaRPr lang="en-US"/>
          </a:p>
        </p:txBody>
      </p:sp>
      <p:sp>
        <p:nvSpPr>
          <p:cNvPr id="3" name="Footer Placeholder 2">
            <a:extLst>
              <a:ext uri="{FF2B5EF4-FFF2-40B4-BE49-F238E27FC236}">
                <a16:creationId xmlns:a16="http://schemas.microsoft.com/office/drawing/2014/main" id="{CE358F46-BC37-4F4E-861D-6428C6E41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287616-CD83-D745-AF7C-66B5A3E7A33C}"/>
              </a:ext>
            </a:extLst>
          </p:cNvPr>
          <p:cNvSpPr>
            <a:spLocks noGrp="1"/>
          </p:cNvSpPr>
          <p:nvPr>
            <p:ph type="sldNum" sz="quarter" idx="12"/>
          </p:nvPr>
        </p:nvSpPr>
        <p:spPr/>
        <p:txBody>
          <a:bodyPr/>
          <a:lstStyle/>
          <a:p>
            <a:fld id="{6A8F97D5-0B3E-114F-A06B-FEADF0846DF3}" type="slidenum">
              <a:rPr lang="en-US" smtClean="0"/>
              <a:t>‹#›</a:t>
            </a:fld>
            <a:endParaRPr lang="en-US"/>
          </a:p>
        </p:txBody>
      </p:sp>
    </p:spTree>
    <p:extLst>
      <p:ext uri="{BB962C8B-B14F-4D97-AF65-F5344CB8AC3E}">
        <p14:creationId xmlns:p14="http://schemas.microsoft.com/office/powerpoint/2010/main" val="72465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98D0707-8F8F-B146-8C52-B561FD09177A}"/>
              </a:ext>
            </a:extLst>
          </p:cNvPr>
          <p:cNvPicPr>
            <a:picLocks noChangeAspect="1"/>
          </p:cNvPicPr>
          <p:nvPr userDrawn="1"/>
        </p:nvPicPr>
        <p:blipFill rotWithShape="1">
          <a:blip r:embed="rId2">
            <a:alphaModFix/>
          </a:blip>
          <a:srcRect r="29012"/>
          <a:stretch/>
        </p:blipFill>
        <p:spPr>
          <a:xfrm>
            <a:off x="4053840" y="-27691"/>
            <a:ext cx="8138160" cy="6885691"/>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520146" y="848751"/>
            <a:ext cx="10025934" cy="1739433"/>
          </a:xfrm>
        </p:spPr>
        <p:txBody>
          <a:bodyPr anchor="b"/>
          <a:lstStyle>
            <a:lvl1pPr algn="l">
              <a:defRPr sz="6000">
                <a:solidFill>
                  <a:srgbClr val="53B058"/>
                </a:solidFill>
              </a:defRPr>
            </a:lvl1pPr>
          </a:lstStyle>
          <a:p>
            <a:r>
              <a:rPr lang="en-GB"/>
              <a:t>Title </a:t>
            </a:r>
            <a:br>
              <a:rPr lang="en-GB"/>
            </a:br>
            <a:r>
              <a:rPr lang="en-GB"/>
              <a:t>slide 3</a:t>
            </a:r>
            <a:endParaRPr lang="en-US"/>
          </a:p>
        </p:txBody>
      </p:sp>
      <p:sp>
        <p:nvSpPr>
          <p:cNvPr id="3" name="Subtitle 2">
            <a:extLst>
              <a:ext uri="{FF2B5EF4-FFF2-40B4-BE49-F238E27FC236}">
                <a16:creationId xmlns:a16="http://schemas.microsoft.com/office/drawing/2014/main" id="{6385A77F-4613-6A49-889D-044A5256C18D}"/>
              </a:ext>
            </a:extLst>
          </p:cNvPr>
          <p:cNvSpPr>
            <a:spLocks noGrp="1"/>
          </p:cNvSpPr>
          <p:nvPr>
            <p:ph type="subTitle" idx="1" hasCustomPrompt="1"/>
          </p:nvPr>
        </p:nvSpPr>
        <p:spPr>
          <a:xfrm>
            <a:off x="520147" y="2861475"/>
            <a:ext cx="10025933"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pic>
        <p:nvPicPr>
          <p:cNvPr id="8" name="Picture 7" descr="Logo&#10;&#10;Description automatically generated with medium confidence">
            <a:extLst>
              <a:ext uri="{FF2B5EF4-FFF2-40B4-BE49-F238E27FC236}">
                <a16:creationId xmlns:a16="http://schemas.microsoft.com/office/drawing/2014/main" id="{3DBE9F0C-B0C1-364F-9445-D83184277127}"/>
              </a:ext>
            </a:extLst>
          </p:cNvPr>
          <p:cNvPicPr>
            <a:picLocks noChangeAspect="1"/>
          </p:cNvPicPr>
          <p:nvPr userDrawn="1"/>
        </p:nvPicPr>
        <p:blipFill>
          <a:blip r:embed="rId3"/>
          <a:stretch>
            <a:fillRect/>
          </a:stretch>
        </p:blipFill>
        <p:spPr>
          <a:xfrm>
            <a:off x="518160" y="5212026"/>
            <a:ext cx="3402048" cy="1063140"/>
          </a:xfrm>
          <a:prstGeom prst="rect">
            <a:avLst/>
          </a:prstGeom>
        </p:spPr>
      </p:pic>
      <p:sp>
        <p:nvSpPr>
          <p:cNvPr id="6" name="TextBox 5">
            <a:extLst>
              <a:ext uri="{FF2B5EF4-FFF2-40B4-BE49-F238E27FC236}">
                <a16:creationId xmlns:a16="http://schemas.microsoft.com/office/drawing/2014/main" id="{69301A21-E7B2-3447-BA9B-2E25416FEAE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a:t>
            </a:r>
            <a:fld id="{B4592FAC-6B93-4DEC-96F4-83AB2607D31B}" type="datetimeyyyy">
              <a:rPr lang="en-GB" sz="800" b="0" kern="1200" smtClean="0">
                <a:solidFill>
                  <a:schemeClr val="tx1"/>
                </a:solidFill>
                <a:effectLst/>
                <a:latin typeface="+mn-lt"/>
                <a:ea typeface="+mn-ea"/>
                <a:cs typeface="+mn-cs"/>
              </a:rPr>
              <a:t>2023</a:t>
            </a:fld>
            <a:r>
              <a:rPr lang="en-GB" sz="800" b="0" kern="1200">
                <a:solidFill>
                  <a:schemeClr val="tx1"/>
                </a:solidFill>
                <a:effectLst/>
                <a:latin typeface="+mn-lt"/>
                <a:ea typeface="+mn-ea"/>
                <a:cs typeface="+mn-cs"/>
              </a:rPr>
              <a:t> | nutrition.org.uk</a:t>
            </a:r>
          </a:p>
          <a:p>
            <a:pPr algn="l"/>
            <a:endParaRPr lang="en-US"/>
          </a:p>
        </p:txBody>
      </p:sp>
    </p:spTree>
    <p:extLst>
      <p:ext uri="{BB962C8B-B14F-4D97-AF65-F5344CB8AC3E}">
        <p14:creationId xmlns:p14="http://schemas.microsoft.com/office/powerpoint/2010/main" val="3011519591"/>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lai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552112-1EDA-1348-9A06-E85F696280E5}"/>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rgbClr val="53B058"/>
                </a:solidFill>
              </a:defRPr>
            </a:lvl1pPr>
          </a:lstStyle>
          <a:p>
            <a:r>
              <a:rPr lang="en-GB"/>
              <a:t>Section Divider: Plain</a:t>
            </a:r>
            <a:endParaRPr lang="en-US"/>
          </a:p>
        </p:txBody>
      </p:sp>
      <p:pic>
        <p:nvPicPr>
          <p:cNvPr id="6" name="Picture 5" descr="Icon&#10;&#10;Description automatically generated">
            <a:extLst>
              <a:ext uri="{FF2B5EF4-FFF2-40B4-BE49-F238E27FC236}">
                <a16:creationId xmlns:a16="http://schemas.microsoft.com/office/drawing/2014/main" id="{8F4F6C8F-7E06-2345-BC0E-0D391D5C9117}"/>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9" name="TextBox 8">
            <a:extLst>
              <a:ext uri="{FF2B5EF4-FFF2-40B4-BE49-F238E27FC236}">
                <a16:creationId xmlns:a16="http://schemas.microsoft.com/office/drawing/2014/main" id="{2C5750F5-B00C-4841-AA7D-EE297926A599}"/>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27F9DDE8-EFD4-4CF3-AFA9-41612F1B24CF}"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sz="1000"/>
          </a:p>
        </p:txBody>
      </p:sp>
    </p:spTree>
    <p:extLst>
      <p:ext uri="{BB962C8B-B14F-4D97-AF65-F5344CB8AC3E}">
        <p14:creationId xmlns:p14="http://schemas.microsoft.com/office/powerpoint/2010/main" val="178474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Block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AB137F7-4470-674A-B763-E69F613E298B}"/>
              </a:ext>
            </a:extLst>
          </p:cNvPr>
          <p:cNvPicPr>
            <a:picLocks noChangeAspect="1"/>
          </p:cNvPicPr>
          <p:nvPr userDrawn="1"/>
        </p:nvPicPr>
        <p:blipFill rotWithShape="1">
          <a:blip r:embed="rId2">
            <a:alphaModFix amt="40000"/>
          </a:blip>
          <a:srcRect t="4447"/>
          <a:stretch/>
        </p:blipFill>
        <p:spPr>
          <a:xfrm>
            <a:off x="-13169"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a:t>Section Divider: Blocks</a:t>
            </a:r>
            <a:endParaRPr lang="en-US"/>
          </a:p>
        </p:txBody>
      </p:sp>
      <p:pic>
        <p:nvPicPr>
          <p:cNvPr id="8" name="Picture 7" descr="A picture containing drawing&#10;&#10;Description automatically generated">
            <a:extLst>
              <a:ext uri="{FF2B5EF4-FFF2-40B4-BE49-F238E27FC236}">
                <a16:creationId xmlns:a16="http://schemas.microsoft.com/office/drawing/2014/main" id="{E0A7485E-FABC-9C45-807C-45B10991B7A0}"/>
              </a:ext>
            </a:extLst>
          </p:cNvPr>
          <p:cNvPicPr>
            <a:picLocks noChangeAspect="1"/>
          </p:cNvPicPr>
          <p:nvPr userDrawn="1"/>
        </p:nvPicPr>
        <p:blipFill>
          <a:blip r:embed="rId3"/>
          <a:stretch>
            <a:fillRect/>
          </a:stretch>
        </p:blipFill>
        <p:spPr>
          <a:xfrm>
            <a:off x="70339" y="4994031"/>
            <a:ext cx="12024984" cy="1875692"/>
          </a:xfrm>
          <a:prstGeom prst="rect">
            <a:avLst/>
          </a:prstGeom>
        </p:spPr>
      </p:pic>
      <p:pic>
        <p:nvPicPr>
          <p:cNvPr id="3" name="Picture 2" descr="Icon&#10;&#10;Description automatically generated">
            <a:extLst>
              <a:ext uri="{FF2B5EF4-FFF2-40B4-BE49-F238E27FC236}">
                <a16:creationId xmlns:a16="http://schemas.microsoft.com/office/drawing/2014/main" id="{220313A8-413D-A444-A021-CB153809DAFD}"/>
              </a:ext>
            </a:extLst>
          </p:cNvPr>
          <p:cNvPicPr>
            <a:picLocks noChangeAspect="1"/>
          </p:cNvPicPr>
          <p:nvPr userDrawn="1"/>
        </p:nvPicPr>
        <p:blipFill>
          <a:blip r:embed="rId4"/>
          <a:stretch>
            <a:fillRect/>
          </a:stretch>
        </p:blipFill>
        <p:spPr>
          <a:xfrm>
            <a:off x="11423329" y="275411"/>
            <a:ext cx="534991" cy="534991"/>
          </a:xfrm>
          <a:prstGeom prst="rect">
            <a:avLst/>
          </a:prstGeom>
        </p:spPr>
      </p:pic>
      <p:sp>
        <p:nvSpPr>
          <p:cNvPr id="9" name="TextBox 8">
            <a:extLst>
              <a:ext uri="{FF2B5EF4-FFF2-40B4-BE49-F238E27FC236}">
                <a16:creationId xmlns:a16="http://schemas.microsoft.com/office/drawing/2014/main" id="{4E944D1F-16E2-1C42-BC01-40BDA1B0C498}"/>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a:t>
            </a:r>
            <a:fld id="{B5401900-BE9C-4198-887F-8C78CB67C489}" type="datetimeyyyy">
              <a:rPr lang="en-GB" sz="1000" b="0" kern="1200" smtClean="0">
                <a:solidFill>
                  <a:schemeClr val="bg1"/>
                </a:solidFill>
                <a:effectLst/>
                <a:latin typeface="+mn-lt"/>
                <a:ea typeface="+mn-ea"/>
                <a:cs typeface="+mn-cs"/>
              </a:rPr>
              <a:t>2023</a:t>
            </a:fld>
            <a:r>
              <a:rPr lang="en-GB" sz="1000" b="0" kern="1200">
                <a:solidFill>
                  <a:schemeClr val="bg1"/>
                </a:solidFill>
                <a:effectLst/>
                <a:latin typeface="+mn-lt"/>
                <a:ea typeface="+mn-ea"/>
                <a:cs typeface="+mn-cs"/>
              </a:rPr>
              <a:t> | nutrition.org.uk</a:t>
            </a:r>
          </a:p>
          <a:p>
            <a:pPr algn="l"/>
            <a:endParaRPr lang="en-US" sz="1000"/>
          </a:p>
        </p:txBody>
      </p:sp>
    </p:spTree>
    <p:extLst>
      <p:ext uri="{BB962C8B-B14F-4D97-AF65-F5344CB8AC3E}">
        <p14:creationId xmlns:p14="http://schemas.microsoft.com/office/powerpoint/2010/main" val="75951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gree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A7948B9-E2D7-0C46-BBD5-8A8901B485E6}"/>
              </a:ext>
            </a:extLst>
          </p:cNvPr>
          <p:cNvPicPr>
            <a:picLocks noChangeAspect="1"/>
          </p:cNvPicPr>
          <p:nvPr userDrawn="1"/>
        </p:nvPicPr>
        <p:blipFill rotWithShape="1">
          <a:blip r:embed="rId2"/>
          <a:srcRect t="4509"/>
          <a:stretch/>
        </p:blipFill>
        <p:spPr>
          <a:xfrm>
            <a:off x="0" y="0"/>
            <a:ext cx="12192000" cy="687831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Green</a:t>
            </a:r>
            <a:endParaRPr lang="en-US"/>
          </a:p>
        </p:txBody>
      </p:sp>
      <p:sp>
        <p:nvSpPr>
          <p:cNvPr id="5" name="TextBox 4">
            <a:extLst>
              <a:ext uri="{FF2B5EF4-FFF2-40B4-BE49-F238E27FC236}">
                <a16:creationId xmlns:a16="http://schemas.microsoft.com/office/drawing/2014/main" id="{C500FF99-9F59-0540-BF93-0DA39ED3074D}"/>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a:t>
            </a:r>
            <a:fld id="{AB86233C-0EF6-4418-B195-349A67F3CC56}" type="datetimeyyyy">
              <a:rPr lang="en-GB" sz="1000" b="0" kern="1200" smtClean="0">
                <a:solidFill>
                  <a:schemeClr val="bg1"/>
                </a:solidFill>
                <a:effectLst/>
                <a:latin typeface="+mn-lt"/>
                <a:ea typeface="+mn-ea"/>
                <a:cs typeface="+mn-cs"/>
              </a:rPr>
              <a:t>2023</a:t>
            </a:fld>
            <a:r>
              <a:rPr lang="en-GB" sz="1000" b="0" kern="1200">
                <a:solidFill>
                  <a:schemeClr val="bg1"/>
                </a:solidFill>
                <a:effectLst/>
                <a:latin typeface="+mn-lt"/>
                <a:ea typeface="+mn-ea"/>
                <a:cs typeface="+mn-cs"/>
              </a:rPr>
              <a:t> | nutrition.org.uk</a:t>
            </a:r>
          </a:p>
          <a:p>
            <a:pPr algn="l"/>
            <a:endParaRPr lang="en-US" sz="1000"/>
          </a:p>
        </p:txBody>
      </p:sp>
      <p:pic>
        <p:nvPicPr>
          <p:cNvPr id="6" name="Picture 5" descr="Icon&#10;&#10;Description automatically generated">
            <a:extLst>
              <a:ext uri="{FF2B5EF4-FFF2-40B4-BE49-F238E27FC236}">
                <a16:creationId xmlns:a16="http://schemas.microsoft.com/office/drawing/2014/main" id="{A06CF6AA-2ABC-A442-9DCD-CD50B26D3CAF}"/>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37627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divider ta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B6609C-F2CE-8D4A-8125-64CCCDB28861}"/>
              </a:ext>
            </a:extLst>
          </p:cNvPr>
          <p:cNvPicPr>
            <a:picLocks noChangeAspect="1"/>
          </p:cNvPicPr>
          <p:nvPr userDrawn="1"/>
        </p:nvPicPr>
        <p:blipFill rotWithShape="1">
          <a:blip r:embed="rId2"/>
          <a:srcRect t="4509"/>
          <a:stretch/>
        </p:blipFill>
        <p:spPr>
          <a:xfrm>
            <a:off x="0" y="0"/>
            <a:ext cx="12192000" cy="687832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Tan</a:t>
            </a:r>
            <a:endParaRPr lang="en-US"/>
          </a:p>
        </p:txBody>
      </p:sp>
      <p:sp>
        <p:nvSpPr>
          <p:cNvPr id="8" name="TextBox 7">
            <a:extLst>
              <a:ext uri="{FF2B5EF4-FFF2-40B4-BE49-F238E27FC236}">
                <a16:creationId xmlns:a16="http://schemas.microsoft.com/office/drawing/2014/main" id="{42E67CE2-3041-1547-9F0B-C855A7A3F57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a:t>
            </a:r>
            <a:fld id="{CB16BA36-2BD7-4066-84F6-E90A6C60898F}" type="datetimeyyyy">
              <a:rPr lang="en-GB" sz="1000" b="0" kern="1200" smtClean="0">
                <a:solidFill>
                  <a:schemeClr val="bg1"/>
                </a:solidFill>
                <a:effectLst/>
                <a:latin typeface="+mn-lt"/>
                <a:ea typeface="+mn-ea"/>
                <a:cs typeface="+mn-cs"/>
              </a:rPr>
              <a:t>2023</a:t>
            </a:fld>
            <a:r>
              <a:rPr lang="en-GB" sz="1000" b="0" kern="1200">
                <a:solidFill>
                  <a:schemeClr val="bg1"/>
                </a:solidFill>
                <a:effectLst/>
                <a:latin typeface="+mn-lt"/>
                <a:ea typeface="+mn-ea"/>
                <a:cs typeface="+mn-cs"/>
              </a:rPr>
              <a:t>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22E77DFA-D338-1E4E-9FCD-DFD64BA6C3E2}"/>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31452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yellow">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5F87BC-EFDD-D244-85B2-858EE64E201B}"/>
              </a:ext>
            </a:extLst>
          </p:cNvPr>
          <p:cNvPicPr>
            <a:picLocks noChangeAspect="1"/>
          </p:cNvPicPr>
          <p:nvPr userDrawn="1"/>
        </p:nvPicPr>
        <p:blipFill rotWithShape="1">
          <a:blip r:embed="rId2"/>
          <a:srcRect t="6089"/>
          <a:stretch/>
        </p:blipFill>
        <p:spPr>
          <a:xfrm>
            <a:off x="0" y="1"/>
            <a:ext cx="12347200" cy="685800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a:t>Section Divider: Yellow</a:t>
            </a:r>
            <a:endParaRPr lang="en-US"/>
          </a:p>
        </p:txBody>
      </p:sp>
      <p:sp>
        <p:nvSpPr>
          <p:cNvPr id="8" name="TextBox 7">
            <a:extLst>
              <a:ext uri="{FF2B5EF4-FFF2-40B4-BE49-F238E27FC236}">
                <a16:creationId xmlns:a16="http://schemas.microsoft.com/office/drawing/2014/main" id="{FD2E68D0-1A0A-0841-8342-AD55AE73F01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a:t>
            </a:r>
            <a:fld id="{1DB2A307-90FB-4F2F-96EF-588E86C1F982}" type="datetimeyyyy">
              <a:rPr lang="en-GB" sz="1000" b="0" kern="1200" smtClean="0">
                <a:solidFill>
                  <a:schemeClr val="tx1"/>
                </a:solidFill>
                <a:effectLst/>
                <a:latin typeface="+mn-lt"/>
                <a:ea typeface="+mn-ea"/>
                <a:cs typeface="+mn-cs"/>
              </a:rPr>
              <a:t>2023</a:t>
            </a:fld>
            <a:r>
              <a:rPr lang="en-GB" sz="1000" b="0" kern="1200">
                <a:solidFill>
                  <a:schemeClr val="tx1"/>
                </a:solidFill>
                <a:effectLst/>
                <a:latin typeface="+mn-lt"/>
                <a:ea typeface="+mn-ea"/>
                <a:cs typeface="+mn-cs"/>
              </a:rPr>
              <a:t>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1D5AF871-7C29-084E-8C12-C2368388D522}"/>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445033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divider blu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349783A-3F3D-2048-A533-417AE864E650}"/>
              </a:ext>
            </a:extLst>
          </p:cNvPr>
          <p:cNvPicPr>
            <a:picLocks noChangeAspect="1"/>
          </p:cNvPicPr>
          <p:nvPr userDrawn="1"/>
        </p:nvPicPr>
        <p:blipFill rotWithShape="1">
          <a:blip r:embed="rId2"/>
          <a:srcRect t="3863"/>
          <a:stretch/>
        </p:blipFill>
        <p:spPr>
          <a:xfrm>
            <a:off x="0" y="-54429"/>
            <a:ext cx="12192000" cy="691242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Blue</a:t>
            </a:r>
            <a:endParaRPr lang="en-US"/>
          </a:p>
        </p:txBody>
      </p:sp>
      <p:sp>
        <p:nvSpPr>
          <p:cNvPr id="8" name="TextBox 7">
            <a:extLst>
              <a:ext uri="{FF2B5EF4-FFF2-40B4-BE49-F238E27FC236}">
                <a16:creationId xmlns:a16="http://schemas.microsoft.com/office/drawing/2014/main" id="{DDCF2284-C5F6-F247-990C-4AF26C41B122}"/>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a:t>
            </a:r>
            <a:fld id="{95B72752-D1C5-451F-A644-16A59074FC4B}" type="datetimeyyyy">
              <a:rPr lang="en-GB" sz="1000" b="0" kern="1200" smtClean="0">
                <a:solidFill>
                  <a:schemeClr val="bg1"/>
                </a:solidFill>
                <a:effectLst/>
                <a:latin typeface="+mn-lt"/>
                <a:ea typeface="+mn-ea"/>
                <a:cs typeface="+mn-cs"/>
              </a:rPr>
              <a:t>2023</a:t>
            </a:fld>
            <a:r>
              <a:rPr lang="en-GB" sz="1000" b="0" kern="1200">
                <a:solidFill>
                  <a:schemeClr val="bg1"/>
                </a:solidFill>
                <a:effectLst/>
                <a:latin typeface="+mn-lt"/>
                <a:ea typeface="+mn-ea"/>
                <a:cs typeface="+mn-cs"/>
              </a:rPr>
              <a:t>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9E6954E2-285B-2B47-92D3-F16E53FA2A5C}"/>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67257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C4D72-AE0F-FE4B-B6A5-4581A0B2D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E3A59-2058-7442-9528-A596EE7C5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8C908-3946-184B-98CF-F23A68BC41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64A9D-E9B5-7A42-A727-3F19B36C0956}" type="datetimeFigureOut">
              <a:rPr lang="en-US" smtClean="0"/>
              <a:t>1/27/2023</a:t>
            </a:fld>
            <a:endParaRPr lang="en-US"/>
          </a:p>
        </p:txBody>
      </p:sp>
      <p:sp>
        <p:nvSpPr>
          <p:cNvPr id="5" name="Footer Placeholder 4">
            <a:extLst>
              <a:ext uri="{FF2B5EF4-FFF2-40B4-BE49-F238E27FC236}">
                <a16:creationId xmlns:a16="http://schemas.microsoft.com/office/drawing/2014/main" id="{EA50DA2C-8883-AF4F-98A4-CB3E52833C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6AD9E1-5C2C-4043-83EB-2BF8C8F73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F97D5-0B3E-114F-A06B-FEADF0846DF3}" type="slidenum">
              <a:rPr lang="en-US" smtClean="0"/>
              <a:t>‹#›</a:t>
            </a:fld>
            <a:endParaRPr lang="en-US"/>
          </a:p>
        </p:txBody>
      </p:sp>
    </p:spTree>
    <p:extLst>
      <p:ext uri="{BB962C8B-B14F-4D97-AF65-F5344CB8AC3E}">
        <p14:creationId xmlns:p14="http://schemas.microsoft.com/office/powerpoint/2010/main" val="104095447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3" r:id="rId5"/>
    <p:sldLayoutId id="2147483674" r:id="rId6"/>
    <p:sldLayoutId id="2147483677" r:id="rId7"/>
    <p:sldLayoutId id="2147483675" r:id="rId8"/>
    <p:sldLayoutId id="2147483678" r:id="rId9"/>
    <p:sldLayoutId id="2147483679" r:id="rId10"/>
    <p:sldLayoutId id="2147483664" r:id="rId11"/>
    <p:sldLayoutId id="2147483687" r:id="rId12"/>
    <p:sldLayoutId id="2147483666" r:id="rId13"/>
    <p:sldLayoutId id="2147483670" r:id="rId14"/>
    <p:sldLayoutId id="2147483681" r:id="rId15"/>
    <p:sldLayoutId id="2147483682" r:id="rId16"/>
    <p:sldLayoutId id="2147483665" r:id="rId17"/>
    <p:sldLayoutId id="2147483683" r:id="rId18"/>
    <p:sldLayoutId id="2147483680" r:id="rId19"/>
    <p:sldLayoutId id="2147483684" r:id="rId20"/>
    <p:sldLayoutId id="2147483685" r:id="rId21"/>
    <p:sldLayoutId id="2147483686" r:id="rId22"/>
    <p:sldLayoutId id="2147483673" r:id="rId23"/>
    <p:sldLayoutId id="2147483667" r:id="rId24"/>
    <p:sldLayoutId id="2147483668" r:id="rId25"/>
    <p:sldLayoutId id="2147483669" r:id="rId26"/>
    <p:sldLayoutId id="2147483671" r:id="rId27"/>
    <p:sldLayoutId id="2147483655" r:id="rId28"/>
  </p:sldLayoutIdLst>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hyperlink" Target="https://www.foodfoundation.org.uk/initiatives/food-insecurity-tracking"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https://amp-theguardian-com.cdn.ampproject.org/c/s/amp.theguardian.com/education/2022/dec/02/school-leaders-report-rise-in-pupils-not-on-free-meals-going-hungry"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s://www.gov.uk/government/publications/free-school-meals-guidance-for-schools-and-local-authorities/providing-free-school-meals-to-families-with-no-recourse-to-public-funds-nrpf" TargetMode="External"/><Relationship Id="rId5" Type="http://schemas.openxmlformats.org/officeDocument/2006/relationships/hyperlink" Target="https://www.barnardos.org.uk/get-involved/campaign-with-us/impact-of-cost-of-living" TargetMode="External"/><Relationship Id="rId4" Type="http://schemas.openxmlformats.org/officeDocument/2006/relationships/hyperlink" Target="https://www.nationalfoodstrategy.org/wp-content/uploads/2021/07/1669_NFS_The_Plan_July21_S11.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hyperlink" Target="https://www.iser.essex.ac.uk/research/news/2020/12/02/final-report-published-on-the-impact-of-universal-infant-free-school-meals-polic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s://academic.oup.com/pch/article/20/2/89/2647265?login=false" TargetMode="External"/><Relationship Id="rId5" Type="http://schemas.openxmlformats.org/officeDocument/2006/relationships/hyperlink" Target="https://www.mdpi.com/2072-6643/11/8/1953" TargetMode="Externa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hyperlink" Target="https://www.gov.uk/government/statistics/key-stage-4-performance-2019-revised" TargetMode="External"/><Relationship Id="rId4" Type="http://schemas.openxmlformats.org/officeDocument/2006/relationships/hyperlink" Target="https://www.ons.gov.uk/economy/nationalaccounts/uksectoraccounts/compendium/economicreview/february2020/childpovertyandeducationoutcomesbyethnicity"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pag.org.uk/scotland/CoSD/toolkit"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www.gov.uk/government/publications/school-food-standards-resources-for-schools/school-food-standards-practical-guide" TargetMode="External"/><Relationship Id="rId5" Type="http://schemas.openxmlformats.org/officeDocument/2006/relationships/hyperlink" Target="https://www.gov.uk/government/publications/school-food-standards-resources-for-schools/creating-a-culture-and-ethos-of-healthy-eating" TargetMode="External"/><Relationship Id="rId4" Type="http://schemas.openxmlformats.org/officeDocument/2006/relationships/hyperlink" Target="https://foodfoundation.org.uk/initiatives/childrens-food-policy-librar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gov.uk/government/statistics/ndns-results-from-years-9-to-11-2016-to-2017-and-2018-to-2019" TargetMode="External"/><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hyperlink" Target="https://www.gov.uk/government/publications/national-child-measurement-programme-operational-guidance/national-child-measurement-programme-2022-information-for-schools#:~:text=The%20National%20Child%20Measurement%20Programme,in%20reception%20and%20year%20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igital.nhs.uk/data-and-information/publications/statistical/statistics-on-obesity-physical-activity-and-diet/england-2020"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s://digital.nhs.uk/data-and-information/publications/statistical/national-child-measurement-programme/2021-22-school-year/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www.foodfoundation.org.uk/publication/levelling-regional-dietary-inequalities-data-story"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www.actionforchildren.org.uk/blog/how-is-the-cost-of-living-crisis-impacting-children/"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www.resolutionfoundation.org/press-releases/33284/" TargetMode="External"/><Relationship Id="rId5" Type="http://schemas.openxmlformats.org/officeDocument/2006/relationships/hyperlink" Target="https://www.barnardos.org.uk/get-involved/campaign-with-us/impact-of-cost-of-living" TargetMode="External"/><Relationship Id="rId4" Type="http://schemas.openxmlformats.org/officeDocument/2006/relationships/hyperlink" Target="https://cpag.org.uk/child-poverty/child-poverty-facts-and-figure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news.sky.com/story/cost-of-living-crisis-teachers-in-england-report-increase-in-children-who-cant-afford-lunch-12759384" TargetMode="External"/><Relationship Id="rId3" Type="http://schemas.openxmlformats.org/officeDocument/2006/relationships/image" Target="../media/image26.png"/><Relationship Id="rId7" Type="http://schemas.openxmlformats.org/officeDocument/2006/relationships/hyperlink" Target="https://inews.co.uk/news/schools-face-bankruptcy-as-energy-bills-jump-300-during-cost-of-living-crisis-2005599"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hyperlink" Target="https://www.ft.com/content/0aea0e73-77e7-4737-a2b8-f81721ae7e23" TargetMode="External"/><Relationship Id="rId4" Type="http://schemas.openxmlformats.org/officeDocument/2006/relationships/image" Target="../media/image27.png"/><Relationship Id="rId9" Type="http://schemas.openxmlformats.org/officeDocument/2006/relationships/hyperlink" Target="https://schoolsweek.co.uk/schools-now-part-of-the-welfare-state-as-cost-of-living-crisis-deepe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s://www.bbc.co.uk/news/uk-england-64377721" TargetMode="External"/><Relationship Id="rId5" Type="http://schemas.openxmlformats.org/officeDocument/2006/relationships/hyperlink" Target="https://www.thelancet.com/journals/lanchi/article/PIIS2352-4642(22)00355-8/fulltext" TargetMode="External"/><Relationship Id="rId4" Type="http://schemas.openxmlformats.org/officeDocument/2006/relationships/hyperlink" Target="https://www.bmj.com/content/380/bmj.o306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74F-D3DB-9C4A-887A-D21ADA091C1C}"/>
              </a:ext>
            </a:extLst>
          </p:cNvPr>
          <p:cNvSpPr>
            <a:spLocks noGrp="1"/>
          </p:cNvSpPr>
          <p:nvPr>
            <p:ph type="ctrTitle"/>
          </p:nvPr>
        </p:nvSpPr>
        <p:spPr>
          <a:xfrm>
            <a:off x="520146" y="858911"/>
            <a:ext cx="9477964" cy="1739433"/>
          </a:xfrm>
        </p:spPr>
        <p:txBody>
          <a:bodyPr>
            <a:normAutofit fontScale="90000"/>
          </a:bodyPr>
          <a:lstStyle/>
          <a:p>
            <a:r>
              <a:rPr lang="en-US"/>
              <a:t>Cost of living, diet inequalities and impact on learning</a:t>
            </a:r>
          </a:p>
        </p:txBody>
      </p:sp>
      <p:sp>
        <p:nvSpPr>
          <p:cNvPr id="3" name="Subtitle 2">
            <a:extLst>
              <a:ext uri="{FF2B5EF4-FFF2-40B4-BE49-F238E27FC236}">
                <a16:creationId xmlns:a16="http://schemas.microsoft.com/office/drawing/2014/main" id="{A71048B5-F307-A244-8D81-9CDADDD01303}"/>
              </a:ext>
            </a:extLst>
          </p:cNvPr>
          <p:cNvSpPr>
            <a:spLocks noGrp="1"/>
          </p:cNvSpPr>
          <p:nvPr>
            <p:ph type="subTitle" idx="1"/>
          </p:nvPr>
        </p:nvSpPr>
        <p:spPr/>
        <p:txBody>
          <a:bodyPr/>
          <a:lstStyle/>
          <a:p>
            <a:r>
              <a:rPr lang="en-US"/>
              <a:t>Ewen Trafford</a:t>
            </a:r>
          </a:p>
          <a:p>
            <a:r>
              <a:rPr lang="en-US" sz="2000"/>
              <a:t>Nutrition Education Officer, British Nutrition Foundation</a:t>
            </a:r>
          </a:p>
        </p:txBody>
      </p:sp>
    </p:spTree>
    <p:extLst>
      <p:ext uri="{BB962C8B-B14F-4D97-AF65-F5344CB8AC3E}">
        <p14:creationId xmlns:p14="http://schemas.microsoft.com/office/powerpoint/2010/main" val="281221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146F32-C3B1-1A45-B38A-973EFD700A23}"/>
              </a:ext>
            </a:extLst>
          </p:cNvPr>
          <p:cNvSpPr>
            <a:spLocks noGrp="1"/>
          </p:cNvSpPr>
          <p:nvPr>
            <p:ph type="ctrTitle"/>
          </p:nvPr>
        </p:nvSpPr>
        <p:spPr>
          <a:xfrm>
            <a:off x="808892" y="703384"/>
            <a:ext cx="10433208" cy="691661"/>
          </a:xfrm>
        </p:spPr>
        <p:txBody>
          <a:bodyPr/>
          <a:lstStyle/>
          <a:p>
            <a:r>
              <a:rPr lang="en-US"/>
              <a:t>Food insecurity in English children</a:t>
            </a:r>
          </a:p>
        </p:txBody>
      </p:sp>
      <p:sp>
        <p:nvSpPr>
          <p:cNvPr id="6" name="Text Placeholder 3">
            <a:extLst>
              <a:ext uri="{FF2B5EF4-FFF2-40B4-BE49-F238E27FC236}">
                <a16:creationId xmlns:a16="http://schemas.microsoft.com/office/drawing/2014/main" id="{F36CF72F-7615-6F45-A0F8-15EFB8F8FECE}"/>
              </a:ext>
            </a:extLst>
          </p:cNvPr>
          <p:cNvSpPr>
            <a:spLocks noGrp="1"/>
          </p:cNvSpPr>
          <p:nvPr>
            <p:ph type="body" sz="quarter" idx="4294967295"/>
          </p:nvPr>
        </p:nvSpPr>
        <p:spPr>
          <a:xfrm>
            <a:off x="808892" y="1834018"/>
            <a:ext cx="5744308" cy="4320598"/>
          </a:xfrm>
        </p:spPr>
        <p:txBody>
          <a:bodyPr>
            <a:normAutofit/>
          </a:bodyPr>
          <a:lstStyle/>
          <a:p>
            <a:r>
              <a:rPr lang="en-US" sz="1800" dirty="0"/>
              <a:t>The Food Foundation publishes surveys, including ‘Children’s experiences of food poverty in England’:</a:t>
            </a:r>
            <a:endParaRPr lang="en-US" sz="1400" dirty="0"/>
          </a:p>
          <a:p>
            <a:r>
              <a:rPr lang="en-US" sz="1800" dirty="0"/>
              <a:t>These results were from a ‘</a:t>
            </a:r>
            <a:r>
              <a:rPr lang="en-US" sz="1800" dirty="0" err="1"/>
              <a:t>Childwise</a:t>
            </a:r>
            <a:r>
              <a:rPr lang="en-US" sz="1800" dirty="0"/>
              <a:t>’ survey, conducted with 1,000 children.</a:t>
            </a:r>
          </a:p>
          <a:p>
            <a:endParaRPr lang="en-US" sz="1800" dirty="0"/>
          </a:p>
        </p:txBody>
      </p:sp>
      <p:pic>
        <p:nvPicPr>
          <p:cNvPr id="10" name="Picture 9">
            <a:extLst>
              <a:ext uri="{FF2B5EF4-FFF2-40B4-BE49-F238E27FC236}">
                <a16:creationId xmlns:a16="http://schemas.microsoft.com/office/drawing/2014/main" id="{505D781C-4033-0AAB-259F-3AB36ECEDFAA}"/>
              </a:ext>
            </a:extLst>
          </p:cNvPr>
          <p:cNvPicPr>
            <a:picLocks noChangeAspect="1"/>
          </p:cNvPicPr>
          <p:nvPr/>
        </p:nvPicPr>
        <p:blipFill>
          <a:blip r:embed="rId3"/>
          <a:stretch>
            <a:fillRect/>
          </a:stretch>
        </p:blipFill>
        <p:spPr>
          <a:xfrm>
            <a:off x="931840" y="3608604"/>
            <a:ext cx="6620681" cy="2042216"/>
          </a:xfrm>
          <a:prstGeom prst="rect">
            <a:avLst/>
          </a:prstGeom>
          <a:ln w="38100">
            <a:solidFill>
              <a:srgbClr val="53B058"/>
            </a:solidFill>
          </a:ln>
        </p:spPr>
      </p:pic>
      <p:pic>
        <p:nvPicPr>
          <p:cNvPr id="12" name="Picture 11">
            <a:extLst>
              <a:ext uri="{FF2B5EF4-FFF2-40B4-BE49-F238E27FC236}">
                <a16:creationId xmlns:a16="http://schemas.microsoft.com/office/drawing/2014/main" id="{DB4E80AD-DEE5-FE69-C4CF-DEF8E6C4B0D9}"/>
              </a:ext>
            </a:extLst>
          </p:cNvPr>
          <p:cNvPicPr>
            <a:picLocks noChangeAspect="1"/>
          </p:cNvPicPr>
          <p:nvPr/>
        </p:nvPicPr>
        <p:blipFill>
          <a:blip r:embed="rId4"/>
          <a:stretch>
            <a:fillRect/>
          </a:stretch>
        </p:blipFill>
        <p:spPr>
          <a:xfrm>
            <a:off x="7757540" y="1442277"/>
            <a:ext cx="4276493" cy="2615322"/>
          </a:xfrm>
          <a:prstGeom prst="rect">
            <a:avLst/>
          </a:prstGeom>
          <a:ln w="38100">
            <a:solidFill>
              <a:srgbClr val="53B058"/>
            </a:solidFill>
          </a:ln>
        </p:spPr>
      </p:pic>
      <p:pic>
        <p:nvPicPr>
          <p:cNvPr id="14" name="Picture 13">
            <a:extLst>
              <a:ext uri="{FF2B5EF4-FFF2-40B4-BE49-F238E27FC236}">
                <a16:creationId xmlns:a16="http://schemas.microsoft.com/office/drawing/2014/main" id="{C5AA3117-14F2-D7E7-46E1-E0258CE52AF5}"/>
              </a:ext>
            </a:extLst>
          </p:cNvPr>
          <p:cNvPicPr>
            <a:picLocks noChangeAspect="1"/>
          </p:cNvPicPr>
          <p:nvPr/>
        </p:nvPicPr>
        <p:blipFill>
          <a:blip r:embed="rId5"/>
          <a:stretch>
            <a:fillRect/>
          </a:stretch>
        </p:blipFill>
        <p:spPr>
          <a:xfrm>
            <a:off x="7757541" y="4201740"/>
            <a:ext cx="4276493" cy="2470730"/>
          </a:xfrm>
          <a:prstGeom prst="rect">
            <a:avLst/>
          </a:prstGeom>
          <a:ln w="38100">
            <a:solidFill>
              <a:srgbClr val="53B058"/>
            </a:solidFill>
          </a:ln>
        </p:spPr>
      </p:pic>
      <p:sp>
        <p:nvSpPr>
          <p:cNvPr id="4" name="TextBox 3">
            <a:extLst>
              <a:ext uri="{FF2B5EF4-FFF2-40B4-BE49-F238E27FC236}">
                <a16:creationId xmlns:a16="http://schemas.microsoft.com/office/drawing/2014/main" id="{BF37CD25-9BB7-A26D-80DE-903267B97D83}"/>
              </a:ext>
            </a:extLst>
          </p:cNvPr>
          <p:cNvSpPr txBox="1"/>
          <p:nvPr/>
        </p:nvSpPr>
        <p:spPr>
          <a:xfrm>
            <a:off x="759843" y="6154616"/>
            <a:ext cx="6100916" cy="246221"/>
          </a:xfrm>
          <a:prstGeom prst="rect">
            <a:avLst/>
          </a:prstGeom>
          <a:noFill/>
        </p:spPr>
        <p:txBody>
          <a:bodyPr wrap="square">
            <a:spAutoFit/>
          </a:bodyPr>
          <a:lstStyle/>
          <a:p>
            <a:r>
              <a:rPr lang="en-GB" sz="1000" dirty="0">
                <a:hlinkClick r:id="rId6"/>
              </a:rPr>
              <a:t>Food Insecurity Tracking | Food Foundation</a:t>
            </a:r>
            <a:endParaRPr lang="en-GB" sz="1000" dirty="0"/>
          </a:p>
        </p:txBody>
      </p:sp>
    </p:spTree>
    <p:extLst>
      <p:ext uri="{BB962C8B-B14F-4D97-AF65-F5344CB8AC3E}">
        <p14:creationId xmlns:p14="http://schemas.microsoft.com/office/powerpoint/2010/main" val="106456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08891" y="703384"/>
            <a:ext cx="11086855" cy="691661"/>
          </a:xfrm>
        </p:spPr>
        <p:txBody>
          <a:bodyPr>
            <a:normAutofit/>
          </a:bodyPr>
          <a:lstStyle/>
          <a:p>
            <a:r>
              <a:rPr lang="en-US"/>
              <a:t>Free School Meals</a:t>
            </a:r>
          </a:p>
        </p:txBody>
      </p:sp>
      <p:sp>
        <p:nvSpPr>
          <p:cNvPr id="3" name="Text Placeholder 2">
            <a:extLst>
              <a:ext uri="{FF2B5EF4-FFF2-40B4-BE49-F238E27FC236}">
                <a16:creationId xmlns:a16="http://schemas.microsoft.com/office/drawing/2014/main" id="{63C02056-3F0E-6841-A8A5-323391F73CE7}"/>
              </a:ext>
            </a:extLst>
          </p:cNvPr>
          <p:cNvSpPr>
            <a:spLocks noGrp="1"/>
          </p:cNvSpPr>
          <p:nvPr>
            <p:ph type="body" sz="quarter" idx="10"/>
          </p:nvPr>
        </p:nvSpPr>
        <p:spPr>
          <a:xfrm>
            <a:off x="808890" y="1514763"/>
            <a:ext cx="6667946" cy="4867563"/>
          </a:xfrm>
        </p:spPr>
        <p:txBody>
          <a:bodyPr>
            <a:normAutofit/>
          </a:bodyPr>
          <a:lstStyle/>
          <a:p>
            <a:pPr marL="274637" indent="-285750">
              <a:buFont typeface="Arial" panose="020B0604020202020204" pitchFamily="34" charset="0"/>
              <a:buChar char="•"/>
            </a:pPr>
            <a:r>
              <a:rPr lang="en-US" dirty="0"/>
              <a:t>Several </a:t>
            </a:r>
            <a:r>
              <a:rPr lang="en-US" dirty="0" err="1"/>
              <a:t>organisations</a:t>
            </a:r>
            <a:r>
              <a:rPr lang="en-US" dirty="0"/>
              <a:t> recommend the extension of free school meals to all primary school pupils in England.</a:t>
            </a:r>
            <a:r>
              <a:rPr lang="en-US" baseline="30000" dirty="0"/>
              <a:t>1,2</a:t>
            </a:r>
          </a:p>
          <a:p>
            <a:pPr marL="274637" indent="-285750">
              <a:buFont typeface="Arial" panose="020B0604020202020204" pitchFamily="34" charset="0"/>
              <a:buChar char="•"/>
            </a:pPr>
            <a:r>
              <a:rPr lang="en-US" dirty="0"/>
              <a:t>The UK Government has extended eligibility to children in households with no recourse to public funds (e.g., those without immigration status, on work visas, some asylum seekers etc.).</a:t>
            </a:r>
            <a:r>
              <a:rPr lang="en-US" baseline="30000" dirty="0"/>
              <a:t>2</a:t>
            </a:r>
          </a:p>
          <a:p>
            <a:pPr marL="274637" indent="-285750">
              <a:buFont typeface="Arial" panose="020B0604020202020204" pitchFamily="34" charset="0"/>
              <a:buChar char="•"/>
            </a:pPr>
            <a:r>
              <a:rPr lang="en-US" dirty="0"/>
              <a:t>According to a 2022 survey, more than half of school leaders in England are seeing more pupils who cannot afford meals, who are not eligible for free school meals.</a:t>
            </a:r>
            <a:r>
              <a:rPr lang="en-US" baseline="30000" dirty="0"/>
              <a:t>3</a:t>
            </a:r>
          </a:p>
          <a:p>
            <a:pPr marL="274637" indent="-285750">
              <a:buFont typeface="Arial" panose="020B0604020202020204" pitchFamily="34" charset="0"/>
              <a:buChar char="•"/>
            </a:pPr>
            <a:r>
              <a:rPr lang="en-US" dirty="0"/>
              <a:t>The Government rejected expanding FSM eligibility in 2022 and the threshold remains the same, despite inflation.</a:t>
            </a:r>
            <a:endParaRPr lang="en-US" baseline="30000" dirty="0"/>
          </a:p>
        </p:txBody>
      </p:sp>
      <p:pic>
        <p:nvPicPr>
          <p:cNvPr id="7" name="Picture 6">
            <a:extLst>
              <a:ext uri="{FF2B5EF4-FFF2-40B4-BE49-F238E27FC236}">
                <a16:creationId xmlns:a16="http://schemas.microsoft.com/office/drawing/2014/main" id="{C2091145-9E0C-656A-E813-81CD9F64D103}"/>
              </a:ext>
            </a:extLst>
          </p:cNvPr>
          <p:cNvPicPr>
            <a:picLocks noChangeAspect="1"/>
          </p:cNvPicPr>
          <p:nvPr/>
        </p:nvPicPr>
        <p:blipFill>
          <a:blip r:embed="rId3"/>
          <a:stretch>
            <a:fillRect/>
          </a:stretch>
        </p:blipFill>
        <p:spPr>
          <a:xfrm>
            <a:off x="7823200" y="2283183"/>
            <a:ext cx="3853862" cy="2570526"/>
          </a:xfrm>
          <a:prstGeom prst="rect">
            <a:avLst/>
          </a:prstGeom>
        </p:spPr>
      </p:pic>
      <p:sp>
        <p:nvSpPr>
          <p:cNvPr id="6" name="TextBox 5">
            <a:extLst>
              <a:ext uri="{FF2B5EF4-FFF2-40B4-BE49-F238E27FC236}">
                <a16:creationId xmlns:a16="http://schemas.microsoft.com/office/drawing/2014/main" id="{F015CD8F-8F69-404E-FA3A-4F646D4DD2C1}"/>
              </a:ext>
            </a:extLst>
          </p:cNvPr>
          <p:cNvSpPr txBox="1"/>
          <p:nvPr/>
        </p:nvSpPr>
        <p:spPr>
          <a:xfrm>
            <a:off x="4480040" y="6028383"/>
            <a:ext cx="6974540" cy="70788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hlinkClick r:id="rId4"/>
              </a:rPr>
              <a:t>National Food Strategy: The Plan – Independent Review</a:t>
            </a:r>
            <a:endParaRPr lang="en-GB" sz="10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hlinkClick r:id="rId5"/>
              </a:rPr>
              <a:t>At what cost? The impact of the cost-of-living on children and young people (Barnardo’s)</a:t>
            </a:r>
            <a:endParaRPr lang="en-GB" sz="10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hlinkClick r:id="rId6"/>
              </a:rPr>
              <a:t>Providing free school meals to families with no recourse to public funds (NRPF) - GOV.UK (www.gov.uk)</a:t>
            </a:r>
            <a:endParaRPr lang="en-GB" sz="1000" dirty="0">
              <a:hlinkClick r:id="rId7"/>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hlinkClick r:id="rId7"/>
              </a:rPr>
              <a:t>School leaders report rise in pupils not on free meals going hungry | Schools | The Guardian (ampproject.org)</a:t>
            </a:r>
            <a:r>
              <a:rPr lang="en-GB" sz="1000" dirty="0"/>
              <a:t> </a:t>
            </a:r>
          </a:p>
        </p:txBody>
      </p:sp>
    </p:spTree>
    <p:extLst>
      <p:ext uri="{BB962C8B-B14F-4D97-AF65-F5344CB8AC3E}">
        <p14:creationId xmlns:p14="http://schemas.microsoft.com/office/powerpoint/2010/main" val="209650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146F32-C3B1-1A45-B38A-973EFD700A23}"/>
              </a:ext>
            </a:extLst>
          </p:cNvPr>
          <p:cNvSpPr>
            <a:spLocks noGrp="1"/>
          </p:cNvSpPr>
          <p:nvPr>
            <p:ph type="ctrTitle"/>
          </p:nvPr>
        </p:nvSpPr>
        <p:spPr>
          <a:xfrm>
            <a:off x="808892" y="703384"/>
            <a:ext cx="10433208" cy="691661"/>
          </a:xfrm>
        </p:spPr>
        <p:txBody>
          <a:bodyPr>
            <a:normAutofit/>
          </a:bodyPr>
          <a:lstStyle/>
          <a:p>
            <a:r>
              <a:rPr lang="en-GB"/>
              <a:t>Healthy eating and food in schools (England)</a:t>
            </a:r>
            <a:endParaRPr lang="en-US"/>
          </a:p>
        </p:txBody>
      </p:sp>
      <p:sp>
        <p:nvSpPr>
          <p:cNvPr id="2" name="Text Placeholder 3">
            <a:extLst>
              <a:ext uri="{FF2B5EF4-FFF2-40B4-BE49-F238E27FC236}">
                <a16:creationId xmlns:a16="http://schemas.microsoft.com/office/drawing/2014/main" id="{7CC39002-5168-7EF7-EEE4-05292E0A98A9}"/>
              </a:ext>
            </a:extLst>
          </p:cNvPr>
          <p:cNvSpPr txBox="1">
            <a:spLocks/>
          </p:cNvSpPr>
          <p:nvPr/>
        </p:nvSpPr>
        <p:spPr>
          <a:xfrm>
            <a:off x="808892" y="1834017"/>
            <a:ext cx="5788553" cy="4606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University of Essex report on impact of Universal Infant Free School Meals policy</a:t>
            </a:r>
            <a:r>
              <a:rPr lang="en-US" sz="2000" baseline="30000" dirty="0"/>
              <a:t>1</a:t>
            </a:r>
            <a:r>
              <a:rPr lang="en-US" sz="2000" dirty="0"/>
              <a:t> found:</a:t>
            </a:r>
          </a:p>
          <a:p>
            <a:pPr lvl="1"/>
            <a:r>
              <a:rPr lang="en-US" sz="1800" dirty="0"/>
              <a:t>Take-up of school meals by non-FSM pupils rose from 30-35% to 85%.</a:t>
            </a:r>
          </a:p>
          <a:p>
            <a:pPr lvl="1"/>
            <a:r>
              <a:rPr lang="en-US" sz="1800" dirty="0"/>
              <a:t>Families saved ~£20 per month.</a:t>
            </a:r>
          </a:p>
          <a:p>
            <a:pPr lvl="1"/>
            <a:r>
              <a:rPr lang="en-US" sz="1800" dirty="0"/>
              <a:t>Children in healthy weight range improved by 1.1 percentage points</a:t>
            </a:r>
          </a:p>
          <a:p>
            <a:pPr lvl="1"/>
            <a:r>
              <a:rPr lang="en-US" sz="1800" dirty="0"/>
              <a:t>Absence rates reduced</a:t>
            </a:r>
          </a:p>
        </p:txBody>
      </p:sp>
      <p:pic>
        <p:nvPicPr>
          <p:cNvPr id="6" name="Picture 5" descr="A picture containing text&#10;&#10;Description automatically generated">
            <a:extLst>
              <a:ext uri="{FF2B5EF4-FFF2-40B4-BE49-F238E27FC236}">
                <a16:creationId xmlns:a16="http://schemas.microsoft.com/office/drawing/2014/main" id="{2429C9C4-5563-6029-E86E-61414EFD9190}"/>
              </a:ext>
            </a:extLst>
          </p:cNvPr>
          <p:cNvPicPr>
            <a:picLocks noChangeAspect="1"/>
          </p:cNvPicPr>
          <p:nvPr/>
        </p:nvPicPr>
        <p:blipFill>
          <a:blip r:embed="rId3"/>
          <a:stretch>
            <a:fillRect/>
          </a:stretch>
        </p:blipFill>
        <p:spPr>
          <a:xfrm>
            <a:off x="7416652" y="1663147"/>
            <a:ext cx="3377009" cy="4777409"/>
          </a:xfrm>
          <a:prstGeom prst="rect">
            <a:avLst/>
          </a:prstGeom>
          <a:ln w="38100">
            <a:solidFill>
              <a:srgbClr val="53B058"/>
            </a:solidFill>
          </a:ln>
        </p:spPr>
      </p:pic>
      <p:sp>
        <p:nvSpPr>
          <p:cNvPr id="7" name="TextBox 6">
            <a:extLst>
              <a:ext uri="{FF2B5EF4-FFF2-40B4-BE49-F238E27FC236}">
                <a16:creationId xmlns:a16="http://schemas.microsoft.com/office/drawing/2014/main" id="{03BF9991-8D5F-0454-9BBA-0CA9311E46F9}"/>
              </a:ext>
            </a:extLst>
          </p:cNvPr>
          <p:cNvSpPr txBox="1"/>
          <p:nvPr/>
        </p:nvSpPr>
        <p:spPr>
          <a:xfrm>
            <a:off x="208936" y="6040446"/>
            <a:ext cx="5120148" cy="400110"/>
          </a:xfrm>
          <a:prstGeom prst="rect">
            <a:avLst/>
          </a:prstGeom>
          <a:noFill/>
        </p:spPr>
        <p:txBody>
          <a:bodyPr wrap="square">
            <a:spAutoFit/>
          </a:bodyPr>
          <a:lstStyle/>
          <a:p>
            <a:r>
              <a:rPr lang="en-GB" sz="1000" dirty="0">
                <a:hlinkClick r:id="rId4"/>
              </a:rPr>
              <a:t>Final report published on the impact of Universal Infant Free School Meals policy - Institute for Social and Economic Research (ISER) (essex.ac.uk)</a:t>
            </a:r>
            <a:endParaRPr lang="en-GB" sz="1000" dirty="0"/>
          </a:p>
        </p:txBody>
      </p:sp>
    </p:spTree>
    <p:extLst>
      <p:ext uri="{BB962C8B-B14F-4D97-AF65-F5344CB8AC3E}">
        <p14:creationId xmlns:p14="http://schemas.microsoft.com/office/powerpoint/2010/main" val="188267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08891" y="703384"/>
            <a:ext cx="11086855" cy="691661"/>
          </a:xfrm>
        </p:spPr>
        <p:txBody>
          <a:bodyPr>
            <a:normAutofit/>
          </a:bodyPr>
          <a:lstStyle/>
          <a:p>
            <a:r>
              <a:rPr lang="en-US">
                <a:latin typeface="Georgia"/>
              </a:rPr>
              <a:t>Hunger and learning – acute and chronic effects</a:t>
            </a:r>
            <a:endParaRPr lang="en-US"/>
          </a:p>
        </p:txBody>
      </p:sp>
      <p:sp>
        <p:nvSpPr>
          <p:cNvPr id="3" name="Text Placeholder 2">
            <a:extLst>
              <a:ext uri="{FF2B5EF4-FFF2-40B4-BE49-F238E27FC236}">
                <a16:creationId xmlns:a16="http://schemas.microsoft.com/office/drawing/2014/main" id="{63C02056-3F0E-6841-A8A5-323391F73CE7}"/>
              </a:ext>
            </a:extLst>
          </p:cNvPr>
          <p:cNvSpPr>
            <a:spLocks noGrp="1"/>
          </p:cNvSpPr>
          <p:nvPr>
            <p:ph type="body" sz="quarter" idx="10"/>
          </p:nvPr>
        </p:nvSpPr>
        <p:spPr>
          <a:xfrm>
            <a:off x="808891" y="1522629"/>
            <a:ext cx="5636083" cy="4271555"/>
          </a:xfrm>
        </p:spPr>
        <p:txBody>
          <a:bodyPr>
            <a:normAutofit/>
          </a:bodyPr>
          <a:lstStyle/>
          <a:p>
            <a:pPr marL="274637" indent="-285750">
              <a:buFont typeface="Arial" panose="020B0604020202020204" pitchFamily="34" charset="0"/>
              <a:buChar char="•"/>
            </a:pPr>
            <a:r>
              <a:rPr lang="en-US" sz="2000"/>
              <a:t>Hunger is associated with:</a:t>
            </a:r>
          </a:p>
          <a:p>
            <a:pPr marL="960437" lvl="1" indent="-285750"/>
            <a:r>
              <a:rPr lang="en-US" sz="1800"/>
              <a:t>Poorer cognition and learning</a:t>
            </a:r>
          </a:p>
          <a:p>
            <a:pPr marL="960437" lvl="1" indent="-285750"/>
            <a:r>
              <a:rPr lang="en-US" sz="1800"/>
              <a:t>Mental health concerns</a:t>
            </a:r>
          </a:p>
          <a:p>
            <a:pPr marL="960437" lvl="1" indent="-285750"/>
            <a:r>
              <a:rPr lang="en-US" sz="1800" err="1"/>
              <a:t>Behavioural</a:t>
            </a:r>
            <a:r>
              <a:rPr lang="en-US" sz="1800"/>
              <a:t> issues</a:t>
            </a:r>
          </a:p>
          <a:p>
            <a:pPr marL="960437" lvl="1" indent="-285750"/>
            <a:r>
              <a:rPr lang="en-US" sz="1800"/>
              <a:t>Higher risk of chronic disease</a:t>
            </a:r>
          </a:p>
          <a:p>
            <a:pPr marL="960437" lvl="1" indent="-285750"/>
            <a:r>
              <a:rPr lang="en-US" sz="1800"/>
              <a:t>Higher risk of overweight and obesity</a:t>
            </a:r>
          </a:p>
          <a:p>
            <a:pPr marL="274637" indent="-285750">
              <a:buFont typeface="Arial" panose="020B0604020202020204" pitchFamily="34" charset="0"/>
              <a:buChar char="•"/>
            </a:pPr>
            <a:endParaRPr lang="en-US" sz="2000"/>
          </a:p>
          <a:p>
            <a:pPr marL="674687" lvl="1" indent="0">
              <a:buNone/>
            </a:pPr>
            <a:endParaRPr lang="en-US" sz="1800"/>
          </a:p>
        </p:txBody>
      </p:sp>
      <p:pic>
        <p:nvPicPr>
          <p:cNvPr id="5" name="Picture 4">
            <a:extLst>
              <a:ext uri="{FF2B5EF4-FFF2-40B4-BE49-F238E27FC236}">
                <a16:creationId xmlns:a16="http://schemas.microsoft.com/office/drawing/2014/main" id="{D2C7BC53-61A0-458D-A23B-FFBD081D9CBD}"/>
              </a:ext>
            </a:extLst>
          </p:cNvPr>
          <p:cNvPicPr>
            <a:picLocks noChangeAspect="1"/>
          </p:cNvPicPr>
          <p:nvPr/>
        </p:nvPicPr>
        <p:blipFill>
          <a:blip r:embed="rId3"/>
          <a:stretch>
            <a:fillRect/>
          </a:stretch>
        </p:blipFill>
        <p:spPr>
          <a:xfrm>
            <a:off x="6538091" y="1522629"/>
            <a:ext cx="5007364" cy="4431984"/>
          </a:xfrm>
          <a:prstGeom prst="rect">
            <a:avLst/>
          </a:prstGeom>
          <a:ln w="38100">
            <a:solidFill>
              <a:srgbClr val="53B058"/>
            </a:solidFill>
          </a:ln>
        </p:spPr>
      </p:pic>
      <p:pic>
        <p:nvPicPr>
          <p:cNvPr id="2050" name="Picture 2" descr="Nutrients 11 01953 g002">
            <a:extLst>
              <a:ext uri="{FF2B5EF4-FFF2-40B4-BE49-F238E27FC236}">
                <a16:creationId xmlns:a16="http://schemas.microsoft.com/office/drawing/2014/main" id="{F9D5F2A5-1650-0038-5114-6D91A1328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91" y="3698714"/>
            <a:ext cx="5123136" cy="2735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241E3F-7E66-43ED-0E24-696F2023712E}"/>
              </a:ext>
            </a:extLst>
          </p:cNvPr>
          <p:cNvSpPr txBox="1"/>
          <p:nvPr/>
        </p:nvSpPr>
        <p:spPr>
          <a:xfrm>
            <a:off x="420403" y="4232560"/>
            <a:ext cx="452283" cy="369332"/>
          </a:xfrm>
          <a:prstGeom prst="rect">
            <a:avLst/>
          </a:prstGeom>
          <a:noFill/>
        </p:spPr>
        <p:txBody>
          <a:bodyPr wrap="square" rtlCol="0">
            <a:spAutoFit/>
          </a:bodyPr>
          <a:lstStyle/>
          <a:p>
            <a:pPr algn="ctr"/>
            <a:r>
              <a:rPr lang="en-GB" dirty="0">
                <a:solidFill>
                  <a:srgbClr val="FF0000"/>
                </a:solidFill>
              </a:rPr>
              <a:t>1</a:t>
            </a:r>
          </a:p>
        </p:txBody>
      </p:sp>
      <p:sp>
        <p:nvSpPr>
          <p:cNvPr id="6" name="TextBox 5">
            <a:extLst>
              <a:ext uri="{FF2B5EF4-FFF2-40B4-BE49-F238E27FC236}">
                <a16:creationId xmlns:a16="http://schemas.microsoft.com/office/drawing/2014/main" id="{5E12946C-81D9-8BBB-BFEE-67A2F9BB6E02}"/>
              </a:ext>
            </a:extLst>
          </p:cNvPr>
          <p:cNvSpPr txBox="1"/>
          <p:nvPr/>
        </p:nvSpPr>
        <p:spPr>
          <a:xfrm>
            <a:off x="11536580" y="1522629"/>
            <a:ext cx="452283" cy="369332"/>
          </a:xfrm>
          <a:prstGeom prst="rect">
            <a:avLst/>
          </a:prstGeom>
          <a:noFill/>
        </p:spPr>
        <p:txBody>
          <a:bodyPr wrap="square" rtlCol="0">
            <a:spAutoFit/>
          </a:bodyPr>
          <a:lstStyle/>
          <a:p>
            <a:pPr algn="ctr"/>
            <a:r>
              <a:rPr lang="en-GB" dirty="0">
                <a:solidFill>
                  <a:srgbClr val="FF0000"/>
                </a:solidFill>
              </a:rPr>
              <a:t>2</a:t>
            </a:r>
          </a:p>
        </p:txBody>
      </p:sp>
      <p:sp>
        <p:nvSpPr>
          <p:cNvPr id="9" name="TextBox 8">
            <a:extLst>
              <a:ext uri="{FF2B5EF4-FFF2-40B4-BE49-F238E27FC236}">
                <a16:creationId xmlns:a16="http://schemas.microsoft.com/office/drawing/2014/main" id="{392DC7C4-8FAB-EDD8-2225-C38672111664}"/>
              </a:ext>
            </a:extLst>
          </p:cNvPr>
          <p:cNvSpPr txBox="1"/>
          <p:nvPr/>
        </p:nvSpPr>
        <p:spPr>
          <a:xfrm>
            <a:off x="3567940" y="6483171"/>
            <a:ext cx="7905136" cy="369332"/>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dirty="0">
                <a:hlinkClick r:id="rId5"/>
              </a:rPr>
              <a:t>Nutrients | Free Full-Text | How Lifestyle Factors Affect Cognitive and Executive Function and the Ability to Learn in Children (mdpi.com)</a:t>
            </a:r>
            <a:endParaRPr lang="en-GB" sz="9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dirty="0">
                <a:hlinkClick r:id="rId6"/>
              </a:rPr>
              <a:t>Food insecurity and hunger: A review of the effects on children's health and behaviour | Paediatrics &amp; Child Health | Oxford Academic (oup.com)</a:t>
            </a:r>
            <a:endParaRPr lang="en-GB" sz="900" dirty="0"/>
          </a:p>
        </p:txBody>
      </p:sp>
    </p:spTree>
    <p:extLst>
      <p:ext uri="{BB962C8B-B14F-4D97-AF65-F5344CB8AC3E}">
        <p14:creationId xmlns:p14="http://schemas.microsoft.com/office/powerpoint/2010/main" val="406040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08891" y="703384"/>
            <a:ext cx="11086855" cy="691661"/>
          </a:xfrm>
        </p:spPr>
        <p:txBody>
          <a:bodyPr>
            <a:normAutofit/>
          </a:bodyPr>
          <a:lstStyle/>
          <a:p>
            <a:r>
              <a:rPr lang="en-US"/>
              <a:t>Financial inequality and attainment</a:t>
            </a:r>
          </a:p>
        </p:txBody>
      </p:sp>
      <p:sp>
        <p:nvSpPr>
          <p:cNvPr id="3" name="Text Placeholder 2">
            <a:extLst>
              <a:ext uri="{FF2B5EF4-FFF2-40B4-BE49-F238E27FC236}">
                <a16:creationId xmlns:a16="http://schemas.microsoft.com/office/drawing/2014/main" id="{63C02056-3F0E-6841-A8A5-323391F73CE7}"/>
              </a:ext>
            </a:extLst>
          </p:cNvPr>
          <p:cNvSpPr>
            <a:spLocks noGrp="1"/>
          </p:cNvSpPr>
          <p:nvPr>
            <p:ph type="body" sz="quarter" idx="10"/>
          </p:nvPr>
        </p:nvSpPr>
        <p:spPr>
          <a:xfrm>
            <a:off x="808890" y="1833279"/>
            <a:ext cx="5636083" cy="4271555"/>
          </a:xfrm>
        </p:spPr>
        <p:txBody>
          <a:bodyPr>
            <a:normAutofit/>
          </a:bodyPr>
          <a:lstStyle/>
          <a:p>
            <a:pPr marL="274637" indent="-285750">
              <a:buFont typeface="Arial" panose="020B0604020202020204" pitchFamily="34" charset="0"/>
              <a:buChar char="•"/>
            </a:pPr>
            <a:r>
              <a:rPr lang="en-US" sz="2000"/>
              <a:t>Research consistently demonstrates lower attainment for children from disadvantaged households, gaps widening with age.</a:t>
            </a:r>
            <a:r>
              <a:rPr lang="en-US" sz="2000" baseline="30000"/>
              <a:t>1</a:t>
            </a:r>
          </a:p>
          <a:p>
            <a:pPr marL="274637" indent="-285750">
              <a:buFont typeface="Arial" panose="020B0604020202020204" pitchFamily="34" charset="0"/>
              <a:buChar char="•"/>
            </a:pPr>
            <a:r>
              <a:rPr lang="en-US" sz="2000"/>
              <a:t>Over three quarters of educators responding to a survey stated that their students had demonstrated fatigue or poor concentration as a result of poverty.</a:t>
            </a:r>
            <a:r>
              <a:rPr lang="en-US" sz="2000" baseline="30000"/>
              <a:t>2</a:t>
            </a:r>
          </a:p>
          <a:p>
            <a:pPr marL="274637" indent="-285750">
              <a:buFont typeface="Arial" panose="020B0604020202020204" pitchFamily="34" charset="0"/>
              <a:buChar char="•"/>
            </a:pPr>
            <a:r>
              <a:rPr lang="en-US" sz="2000"/>
              <a:t>More than half said their students had experienced hunger or ill health.</a:t>
            </a:r>
            <a:r>
              <a:rPr lang="en-US" sz="2000" baseline="30000"/>
              <a:t> 2</a:t>
            </a:r>
            <a:endParaRPr lang="en-US" sz="2000"/>
          </a:p>
          <a:p>
            <a:pPr marL="274637" indent="-285750">
              <a:buFont typeface="Arial" panose="020B0604020202020204" pitchFamily="34" charset="0"/>
              <a:buChar char="•"/>
            </a:pPr>
            <a:r>
              <a:rPr lang="en-US" sz="2000"/>
              <a:t>Over a third said their pupils experienced bullying due to their financial circumstances.</a:t>
            </a:r>
            <a:r>
              <a:rPr lang="en-US" sz="2000" baseline="30000"/>
              <a:t> 2</a:t>
            </a:r>
            <a:endParaRPr lang="en-US" sz="2000"/>
          </a:p>
          <a:p>
            <a:pPr marL="274637" indent="-285750">
              <a:buFont typeface="Arial" panose="020B0604020202020204" pitchFamily="34" charset="0"/>
              <a:buChar char="•"/>
            </a:pPr>
            <a:endParaRPr lang="en-US"/>
          </a:p>
        </p:txBody>
      </p:sp>
      <p:pic>
        <p:nvPicPr>
          <p:cNvPr id="6" name="Picture 5">
            <a:extLst>
              <a:ext uri="{FF2B5EF4-FFF2-40B4-BE49-F238E27FC236}">
                <a16:creationId xmlns:a16="http://schemas.microsoft.com/office/drawing/2014/main" id="{04DC429D-E140-C4B5-DCEB-B875F6D5EFC2}"/>
              </a:ext>
            </a:extLst>
          </p:cNvPr>
          <p:cNvPicPr>
            <a:picLocks noChangeAspect="1"/>
          </p:cNvPicPr>
          <p:nvPr/>
        </p:nvPicPr>
        <p:blipFill>
          <a:blip r:embed="rId3"/>
          <a:stretch>
            <a:fillRect/>
          </a:stretch>
        </p:blipFill>
        <p:spPr>
          <a:xfrm>
            <a:off x="6754191" y="2454460"/>
            <a:ext cx="4752698" cy="2830187"/>
          </a:xfrm>
          <a:prstGeom prst="rect">
            <a:avLst/>
          </a:prstGeom>
          <a:ln w="38100">
            <a:solidFill>
              <a:srgbClr val="53B058"/>
            </a:solidFill>
          </a:ln>
        </p:spPr>
      </p:pic>
      <p:sp>
        <p:nvSpPr>
          <p:cNvPr id="4" name="TextBox 3">
            <a:extLst>
              <a:ext uri="{FF2B5EF4-FFF2-40B4-BE49-F238E27FC236}">
                <a16:creationId xmlns:a16="http://schemas.microsoft.com/office/drawing/2014/main" id="{475AB85E-4BAE-3CC6-ECAA-B2BD8A321D61}"/>
              </a:ext>
            </a:extLst>
          </p:cNvPr>
          <p:cNvSpPr txBox="1"/>
          <p:nvPr/>
        </p:nvSpPr>
        <p:spPr>
          <a:xfrm>
            <a:off x="7144174" y="5943952"/>
            <a:ext cx="6365631" cy="400110"/>
          </a:xfrm>
          <a:prstGeom prst="rect">
            <a:avLst/>
          </a:prstGeom>
          <a:noFill/>
        </p:spPr>
        <p:txBody>
          <a:bodyPr wrap="square" rtlCol="0">
            <a:spAutoFit/>
          </a:bodyPr>
          <a:lstStyle/>
          <a:p>
            <a:pPr marL="228600" indent="-228600" algn="l">
              <a:buFont typeface="+mj-lt"/>
              <a:buAutoNum type="arabicPeriod"/>
            </a:pPr>
            <a:r>
              <a:rPr lang="en-GB" sz="1000" dirty="0">
                <a:highlight>
                  <a:srgbClr val="FFFF00"/>
                </a:highlight>
              </a:rPr>
              <a:t>A</a:t>
            </a:r>
          </a:p>
          <a:p>
            <a:pPr marL="228600" indent="-228600" algn="l">
              <a:buFont typeface="+mj-lt"/>
              <a:buAutoNum type="arabicPeriod"/>
            </a:pPr>
            <a:r>
              <a:rPr lang="en-GB" sz="1000" dirty="0">
                <a:highlight>
                  <a:srgbClr val="FFFF00"/>
                </a:highlight>
              </a:rPr>
              <a:t>B</a:t>
            </a:r>
          </a:p>
        </p:txBody>
      </p:sp>
    </p:spTree>
    <p:extLst>
      <p:ext uri="{BB962C8B-B14F-4D97-AF65-F5344CB8AC3E}">
        <p14:creationId xmlns:p14="http://schemas.microsoft.com/office/powerpoint/2010/main" val="3909134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E84F9-E18B-A6B5-AC49-71419F85CCBC}"/>
              </a:ext>
            </a:extLst>
          </p:cNvPr>
          <p:cNvSpPr>
            <a:spLocks noGrp="1"/>
          </p:cNvSpPr>
          <p:nvPr>
            <p:ph type="ctrTitle"/>
          </p:nvPr>
        </p:nvSpPr>
        <p:spPr/>
        <p:txBody>
          <a:bodyPr/>
          <a:lstStyle/>
          <a:p>
            <a:r>
              <a:rPr lang="en-GB" dirty="0"/>
              <a:t>Financial and ethnic inequalities</a:t>
            </a:r>
          </a:p>
        </p:txBody>
      </p:sp>
      <p:pic>
        <p:nvPicPr>
          <p:cNvPr id="4" name="Picture 3">
            <a:extLst>
              <a:ext uri="{FF2B5EF4-FFF2-40B4-BE49-F238E27FC236}">
                <a16:creationId xmlns:a16="http://schemas.microsoft.com/office/drawing/2014/main" id="{8DAD0158-451F-748D-AD38-70C9C586A43F}"/>
              </a:ext>
            </a:extLst>
          </p:cNvPr>
          <p:cNvPicPr>
            <a:picLocks noChangeAspect="1"/>
          </p:cNvPicPr>
          <p:nvPr/>
        </p:nvPicPr>
        <p:blipFill>
          <a:blip r:embed="rId3"/>
          <a:stretch>
            <a:fillRect/>
          </a:stretch>
        </p:blipFill>
        <p:spPr>
          <a:xfrm>
            <a:off x="6103787" y="2039874"/>
            <a:ext cx="5060126" cy="3949446"/>
          </a:xfrm>
          <a:prstGeom prst="rect">
            <a:avLst/>
          </a:prstGeom>
          <a:ln>
            <a:solidFill>
              <a:srgbClr val="53B058"/>
            </a:solidFill>
          </a:ln>
        </p:spPr>
      </p:pic>
      <p:sp>
        <p:nvSpPr>
          <p:cNvPr id="7" name="TextBox 6">
            <a:extLst>
              <a:ext uri="{FF2B5EF4-FFF2-40B4-BE49-F238E27FC236}">
                <a16:creationId xmlns:a16="http://schemas.microsoft.com/office/drawing/2014/main" id="{EE5CC02A-44A4-BFBF-32DF-46B23F1992EE}"/>
              </a:ext>
            </a:extLst>
          </p:cNvPr>
          <p:cNvSpPr txBox="1"/>
          <p:nvPr/>
        </p:nvSpPr>
        <p:spPr>
          <a:xfrm>
            <a:off x="765908" y="2039874"/>
            <a:ext cx="4781452" cy="193899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a:cs typeface="Arial"/>
              </a:rPr>
              <a:t>DfE data shows lower attainment for certain ethnicities, as well as lower on average for those who are FSM-eligible.</a:t>
            </a:r>
          </a:p>
          <a:p>
            <a:pPr marL="285750" indent="-285750">
              <a:buFont typeface="Arial" panose="020B0604020202020204" pitchFamily="34" charset="0"/>
              <a:buChar char="•"/>
            </a:pPr>
            <a:r>
              <a:rPr lang="en-US" sz="2000" dirty="0">
                <a:latin typeface="Arial"/>
                <a:cs typeface="Arial"/>
              </a:rPr>
              <a:t>Boys are also shown to be performing worse, on average, than girls.</a:t>
            </a:r>
          </a:p>
        </p:txBody>
      </p:sp>
      <p:sp>
        <p:nvSpPr>
          <p:cNvPr id="12" name="TextBox 11">
            <a:extLst>
              <a:ext uri="{FF2B5EF4-FFF2-40B4-BE49-F238E27FC236}">
                <a16:creationId xmlns:a16="http://schemas.microsoft.com/office/drawing/2014/main" id="{E045F169-CC7A-F883-8C86-14B00AF32B13}"/>
              </a:ext>
            </a:extLst>
          </p:cNvPr>
          <p:cNvSpPr txBox="1"/>
          <p:nvPr/>
        </p:nvSpPr>
        <p:spPr>
          <a:xfrm>
            <a:off x="186813" y="5946867"/>
            <a:ext cx="6096000" cy="415498"/>
          </a:xfrm>
          <a:prstGeom prst="rect">
            <a:avLst/>
          </a:prstGeom>
          <a:noFill/>
        </p:spPr>
        <p:txBody>
          <a:bodyPr wrap="square">
            <a:spAutoFit/>
          </a:bodyPr>
          <a:lstStyle/>
          <a:p>
            <a:pPr marL="228600" indent="-228600">
              <a:buFont typeface="+mj-lt"/>
              <a:buAutoNum type="arabicPeriod"/>
            </a:pPr>
            <a:r>
              <a:rPr lang="en-GB" sz="1000" dirty="0">
                <a:hlinkClick r:id="rId4"/>
              </a:rPr>
              <a:t>Child poverty and education outcomes by ethnicity - Office for National Statistics (ons.gov.uk)</a:t>
            </a:r>
            <a:endParaRPr lang="en-GB" sz="1000" dirty="0"/>
          </a:p>
          <a:p>
            <a:pPr marL="228600" indent="-228600">
              <a:buFont typeface="+mj-lt"/>
              <a:buAutoNum type="arabicPeriod"/>
            </a:pPr>
            <a:r>
              <a:rPr lang="en-GB" sz="1000" dirty="0">
                <a:hlinkClick r:id="rId5"/>
              </a:rPr>
              <a:t>Key stage 4 performance 2019 (revised) - GOV.UK (www.gov.uk)</a:t>
            </a:r>
            <a:endParaRPr lang="en-GB" sz="1000" dirty="0"/>
          </a:p>
        </p:txBody>
      </p:sp>
    </p:spTree>
    <p:extLst>
      <p:ext uri="{BB962C8B-B14F-4D97-AF65-F5344CB8AC3E}">
        <p14:creationId xmlns:p14="http://schemas.microsoft.com/office/powerpoint/2010/main" val="55429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08891" y="703384"/>
            <a:ext cx="11086855" cy="691661"/>
          </a:xfrm>
        </p:spPr>
        <p:txBody>
          <a:bodyPr>
            <a:normAutofit/>
          </a:bodyPr>
          <a:lstStyle/>
          <a:p>
            <a:r>
              <a:rPr lang="en-US"/>
              <a:t>The Cost of the School Day</a:t>
            </a:r>
          </a:p>
        </p:txBody>
      </p:sp>
      <p:sp>
        <p:nvSpPr>
          <p:cNvPr id="3" name="Text Placeholder 2">
            <a:extLst>
              <a:ext uri="{FF2B5EF4-FFF2-40B4-BE49-F238E27FC236}">
                <a16:creationId xmlns:a16="http://schemas.microsoft.com/office/drawing/2014/main" id="{63C02056-3F0E-6841-A8A5-323391F73CE7}"/>
              </a:ext>
            </a:extLst>
          </p:cNvPr>
          <p:cNvSpPr>
            <a:spLocks noGrp="1"/>
          </p:cNvSpPr>
          <p:nvPr>
            <p:ph type="body" sz="quarter" idx="10"/>
          </p:nvPr>
        </p:nvSpPr>
        <p:spPr>
          <a:xfrm>
            <a:off x="808891" y="1833280"/>
            <a:ext cx="5532088" cy="3892146"/>
          </a:xfrm>
        </p:spPr>
        <p:txBody>
          <a:bodyPr/>
          <a:lstStyle/>
          <a:p>
            <a:pPr marL="274637" indent="-285750">
              <a:buFont typeface="Arial" panose="020B0604020202020204" pitchFamily="34" charset="0"/>
              <a:buChar char="•"/>
            </a:pPr>
            <a:r>
              <a:rPr lang="en-US" sz="1600"/>
              <a:t>Growing concerns about levels of child poverty in Scotland, exacerbated by COVID-19.</a:t>
            </a:r>
          </a:p>
          <a:p>
            <a:pPr marL="274637" indent="-285750">
              <a:buFont typeface="Arial" panose="020B0604020202020204" pitchFamily="34" charset="0"/>
              <a:buChar char="•"/>
            </a:pPr>
            <a:r>
              <a:rPr lang="en-US" sz="1600"/>
              <a:t>The Cost of the School Day Toolkit was commissioned by Public Health Scotland, to help schools ‘investigate cost barriers and poverty related challenges.’</a:t>
            </a:r>
          </a:p>
          <a:p>
            <a:pPr marL="274637" indent="-285750">
              <a:buFont typeface="Arial" panose="020B0604020202020204" pitchFamily="34" charset="0"/>
              <a:buChar char="•"/>
            </a:pPr>
            <a:r>
              <a:rPr lang="en-US" sz="1600"/>
              <a:t>The Toolkit contains a 5-step programme to walk through the procedure from start to finish:</a:t>
            </a:r>
          </a:p>
          <a:p>
            <a:pPr marL="960437" lvl="1" indent="-285750">
              <a:buFont typeface="Courier New" panose="02070309020205020404" pitchFamily="49" charset="0"/>
              <a:buChar char="o"/>
            </a:pPr>
            <a:r>
              <a:rPr lang="en-US" sz="1400"/>
              <a:t>Do the Groundwork</a:t>
            </a:r>
          </a:p>
          <a:p>
            <a:pPr marL="960437" lvl="1" indent="-285750">
              <a:buFont typeface="Courier New" panose="02070309020205020404" pitchFamily="49" charset="0"/>
              <a:buChar char="o"/>
            </a:pPr>
            <a:r>
              <a:rPr lang="en-US" sz="1400"/>
              <a:t>Involve Your School Community</a:t>
            </a:r>
          </a:p>
          <a:p>
            <a:pPr marL="960437" lvl="1" indent="-285750">
              <a:buFont typeface="Courier New" panose="02070309020205020404" pitchFamily="49" charset="0"/>
              <a:buChar char="o"/>
            </a:pPr>
            <a:r>
              <a:rPr lang="en-US" sz="1400"/>
              <a:t>What Did You Find Out? Identify Actions</a:t>
            </a:r>
          </a:p>
          <a:p>
            <a:pPr marL="960437" lvl="1" indent="-285750">
              <a:buFont typeface="Courier New" panose="02070309020205020404" pitchFamily="49" charset="0"/>
              <a:buChar char="o"/>
            </a:pPr>
            <a:r>
              <a:rPr lang="en-US" sz="1400"/>
              <a:t>Put Cost of the School Day Actions in Place</a:t>
            </a:r>
          </a:p>
          <a:p>
            <a:pPr marL="960437" lvl="1" indent="-285750">
              <a:buFont typeface="Courier New" panose="02070309020205020404" pitchFamily="49" charset="0"/>
              <a:buChar char="o"/>
            </a:pPr>
            <a:r>
              <a:rPr lang="en-US" sz="1400"/>
              <a:t>Regularly Revisit Your Action Plan</a:t>
            </a:r>
          </a:p>
        </p:txBody>
      </p:sp>
      <p:sp>
        <p:nvSpPr>
          <p:cNvPr id="6" name="TextBox 5">
            <a:extLst>
              <a:ext uri="{FF2B5EF4-FFF2-40B4-BE49-F238E27FC236}">
                <a16:creationId xmlns:a16="http://schemas.microsoft.com/office/drawing/2014/main" id="{693E69A6-3A7D-615A-D9D7-02338EAA28AB}"/>
              </a:ext>
            </a:extLst>
          </p:cNvPr>
          <p:cNvSpPr txBox="1"/>
          <p:nvPr/>
        </p:nvSpPr>
        <p:spPr>
          <a:xfrm>
            <a:off x="717846" y="6079022"/>
            <a:ext cx="7785219" cy="246221"/>
          </a:xfrm>
          <a:prstGeom prst="rect">
            <a:avLst/>
          </a:prstGeom>
          <a:noFill/>
        </p:spPr>
        <p:txBody>
          <a:bodyPr wrap="square" rtlCol="0">
            <a:spAutoFit/>
          </a:bodyPr>
          <a:lstStyle/>
          <a:p>
            <a:pPr algn="l"/>
            <a:r>
              <a:rPr lang="en-GB" sz="1000" i="1" dirty="0">
                <a:hlinkClick r:id="rId3"/>
              </a:rPr>
              <a:t>The Cost of the School Day</a:t>
            </a:r>
            <a:r>
              <a:rPr lang="en-GB" sz="1000" i="1" dirty="0"/>
              <a:t>, Child Poverty Action Group, 2021</a:t>
            </a:r>
          </a:p>
        </p:txBody>
      </p:sp>
      <p:pic>
        <p:nvPicPr>
          <p:cNvPr id="8" name="Picture 7" descr="A picture containing graphical user interface&#10;&#10;Description automatically generated">
            <a:extLst>
              <a:ext uri="{FF2B5EF4-FFF2-40B4-BE49-F238E27FC236}">
                <a16:creationId xmlns:a16="http://schemas.microsoft.com/office/drawing/2014/main" id="{91DB9B83-2A93-C549-FE8F-C2D9DA5CAB4C}"/>
              </a:ext>
            </a:extLst>
          </p:cNvPr>
          <p:cNvPicPr>
            <a:picLocks noChangeAspect="1"/>
          </p:cNvPicPr>
          <p:nvPr/>
        </p:nvPicPr>
        <p:blipFill>
          <a:blip r:embed="rId4"/>
          <a:stretch>
            <a:fillRect/>
          </a:stretch>
        </p:blipFill>
        <p:spPr>
          <a:xfrm>
            <a:off x="7514526" y="1445924"/>
            <a:ext cx="3673180" cy="5195062"/>
          </a:xfrm>
          <a:prstGeom prst="rect">
            <a:avLst/>
          </a:prstGeom>
        </p:spPr>
      </p:pic>
    </p:spTree>
    <p:extLst>
      <p:ext uri="{BB962C8B-B14F-4D97-AF65-F5344CB8AC3E}">
        <p14:creationId xmlns:p14="http://schemas.microsoft.com/office/powerpoint/2010/main" val="1681019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B95332-29EB-F53A-9D81-244F253D4AE2}"/>
              </a:ext>
            </a:extLst>
          </p:cNvPr>
          <p:cNvPicPr>
            <a:picLocks noGrp="1" noChangeAspect="1"/>
          </p:cNvPicPr>
          <p:nvPr>
            <p:ph type="pic" sz="quarter" idx="11"/>
          </p:nvPr>
        </p:nvPicPr>
        <p:blipFill rotWithShape="1">
          <a:blip r:embed="rId3"/>
          <a:srcRect l="8988" r="314"/>
          <a:stretch/>
        </p:blipFill>
        <p:spPr>
          <a:xfrm>
            <a:off x="6769937" y="1925718"/>
            <a:ext cx="4341915" cy="4016524"/>
          </a:xfrm>
        </p:spPr>
      </p:pic>
      <p:sp>
        <p:nvSpPr>
          <p:cNvPr id="3" name="Title 2">
            <a:extLst>
              <a:ext uri="{FF2B5EF4-FFF2-40B4-BE49-F238E27FC236}">
                <a16:creationId xmlns:a16="http://schemas.microsoft.com/office/drawing/2014/main" id="{1FBDA4C2-98EA-780D-3FC3-645FC7BF4C9C}"/>
              </a:ext>
            </a:extLst>
          </p:cNvPr>
          <p:cNvSpPr>
            <a:spLocks noGrp="1"/>
          </p:cNvSpPr>
          <p:nvPr>
            <p:ph type="ctrTitle"/>
          </p:nvPr>
        </p:nvSpPr>
        <p:spPr/>
        <p:txBody>
          <a:bodyPr/>
          <a:lstStyle/>
          <a:p>
            <a:r>
              <a:rPr lang="en-GB"/>
              <a:t>Conclusion</a:t>
            </a:r>
          </a:p>
        </p:txBody>
      </p:sp>
      <p:sp>
        <p:nvSpPr>
          <p:cNvPr id="4" name="Text Placeholder 3">
            <a:extLst>
              <a:ext uri="{FF2B5EF4-FFF2-40B4-BE49-F238E27FC236}">
                <a16:creationId xmlns:a16="http://schemas.microsoft.com/office/drawing/2014/main" id="{0DD43460-26BC-0CA8-2200-21936CAB3ACD}"/>
              </a:ext>
            </a:extLst>
          </p:cNvPr>
          <p:cNvSpPr>
            <a:spLocks noGrp="1"/>
          </p:cNvSpPr>
          <p:nvPr>
            <p:ph type="body" sz="quarter" idx="10"/>
          </p:nvPr>
        </p:nvSpPr>
        <p:spPr>
          <a:xfrm>
            <a:off x="808892" y="1834018"/>
            <a:ext cx="5636082" cy="4320598"/>
          </a:xfrm>
        </p:spPr>
        <p:txBody>
          <a:bodyPr/>
          <a:lstStyle/>
          <a:p>
            <a:pPr marL="296863" indent="-285750">
              <a:buFont typeface="Arial" panose="020B0604020202020204" pitchFamily="34" charset="0"/>
              <a:buChar char="•"/>
            </a:pPr>
            <a:r>
              <a:rPr lang="en-US" dirty="0"/>
              <a:t>As a nation, we face stark challenges related to obesity outcomes and other facets of health.</a:t>
            </a:r>
            <a:endParaRPr lang="en-US" sz="1800" dirty="0"/>
          </a:p>
          <a:p>
            <a:pPr marL="296863" indent="-285750">
              <a:buFont typeface="Arial" panose="020B0604020202020204" pitchFamily="34" charset="0"/>
              <a:buChar char="•"/>
            </a:pPr>
            <a:r>
              <a:rPr lang="en-US" dirty="0"/>
              <a:t>1 in 5 children leave primary school obese, and nutritional status in adolescents is poor.</a:t>
            </a:r>
          </a:p>
          <a:p>
            <a:pPr marL="296863" indent="-285750">
              <a:buFont typeface="Arial" panose="020B0604020202020204" pitchFamily="34" charset="0"/>
              <a:buChar char="•"/>
            </a:pPr>
            <a:r>
              <a:rPr lang="en-US" sz="1800" dirty="0"/>
              <a:t>Continuing cost of living crises are likely to exacerbate thes</a:t>
            </a:r>
            <a:r>
              <a:rPr lang="en-US" dirty="0"/>
              <a:t>e issues.</a:t>
            </a:r>
            <a:endParaRPr lang="en-US" sz="1800" dirty="0"/>
          </a:p>
          <a:p>
            <a:pPr marL="296863" indent="-285750">
              <a:buFont typeface="Arial" panose="020B0604020202020204" pitchFamily="34" charset="0"/>
              <a:buChar char="•"/>
            </a:pPr>
            <a:r>
              <a:rPr lang="en-US" sz="1800" dirty="0"/>
              <a:t>Schools continue to try </a:t>
            </a:r>
            <a:r>
              <a:rPr lang="en-US" dirty="0"/>
              <a:t>to cut costs to curb increased prices.</a:t>
            </a:r>
            <a:endParaRPr lang="en-US" sz="1800" dirty="0"/>
          </a:p>
          <a:p>
            <a:pPr marL="296863" indent="-285750">
              <a:buFont typeface="Arial" panose="020B0604020202020204" pitchFamily="34" charset="0"/>
              <a:buChar char="•"/>
            </a:pPr>
            <a:r>
              <a:rPr lang="en-US" sz="1800" dirty="0"/>
              <a:t>Much of the quantitative data on disparities and health status is from 2021 or earlier and so the full extent of the cost of living crisis is yet to be fully </a:t>
            </a:r>
            <a:r>
              <a:rPr lang="en-US" sz="1800" dirty="0" err="1"/>
              <a:t>realised</a:t>
            </a:r>
            <a:r>
              <a:rPr lang="en-US" sz="1800" dirty="0"/>
              <a:t>.</a:t>
            </a:r>
          </a:p>
        </p:txBody>
      </p:sp>
    </p:spTree>
    <p:extLst>
      <p:ext uri="{BB962C8B-B14F-4D97-AF65-F5344CB8AC3E}">
        <p14:creationId xmlns:p14="http://schemas.microsoft.com/office/powerpoint/2010/main" val="2332460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08891" y="703384"/>
            <a:ext cx="11086855" cy="691661"/>
          </a:xfrm>
        </p:spPr>
        <p:txBody>
          <a:bodyPr>
            <a:normAutofit/>
          </a:bodyPr>
          <a:lstStyle/>
          <a:p>
            <a:r>
              <a:rPr lang="en-US" dirty="0"/>
              <a:t>Additional resources</a:t>
            </a:r>
          </a:p>
        </p:txBody>
      </p:sp>
      <p:sp>
        <p:nvSpPr>
          <p:cNvPr id="3" name="Text Placeholder 2">
            <a:extLst>
              <a:ext uri="{FF2B5EF4-FFF2-40B4-BE49-F238E27FC236}">
                <a16:creationId xmlns:a16="http://schemas.microsoft.com/office/drawing/2014/main" id="{63C02056-3F0E-6841-A8A5-323391F73CE7}"/>
              </a:ext>
            </a:extLst>
          </p:cNvPr>
          <p:cNvSpPr>
            <a:spLocks noGrp="1"/>
          </p:cNvSpPr>
          <p:nvPr>
            <p:ph type="body" sz="quarter" idx="10"/>
          </p:nvPr>
        </p:nvSpPr>
        <p:spPr>
          <a:xfrm>
            <a:off x="808890" y="1833280"/>
            <a:ext cx="4903652" cy="4321336"/>
          </a:xfrm>
        </p:spPr>
        <p:txBody>
          <a:bodyPr>
            <a:normAutofit fontScale="92500" lnSpcReduction="20000"/>
          </a:bodyPr>
          <a:lstStyle/>
          <a:p>
            <a:pPr marL="274637" indent="-285750">
              <a:buFont typeface="Arial" panose="020B0604020202020204" pitchFamily="34" charset="0"/>
              <a:buChar char="•"/>
            </a:pPr>
            <a:r>
              <a:rPr lang="en-US" dirty="0"/>
              <a:t>The Children’s Food Policy Library is hosted by the Food Foundation.</a:t>
            </a:r>
            <a:r>
              <a:rPr lang="en-US" baseline="30000" dirty="0"/>
              <a:t>1</a:t>
            </a:r>
          </a:p>
          <a:p>
            <a:pPr marL="274637" indent="-285750">
              <a:buFont typeface="Arial" panose="020B0604020202020204" pitchFamily="34" charset="0"/>
              <a:buChar char="•"/>
            </a:pPr>
            <a:r>
              <a:rPr lang="en-US" dirty="0"/>
              <a:t>The Library serves as a guide to campaigns and legislation over time that affects policy.</a:t>
            </a:r>
          </a:p>
          <a:p>
            <a:pPr marL="274637" indent="-285750">
              <a:buFont typeface="Arial" panose="020B0604020202020204" pitchFamily="34" charset="0"/>
              <a:buChar char="•"/>
            </a:pPr>
            <a:r>
              <a:rPr lang="en-US" dirty="0"/>
              <a:t>This is a useful resource for keeping up to date with relevant legislation surrounding schools</a:t>
            </a:r>
          </a:p>
          <a:p>
            <a:pPr marL="274637" indent="-285750">
              <a:buFont typeface="Arial" panose="020B0604020202020204" pitchFamily="34" charset="0"/>
              <a:buChar char="•"/>
            </a:pPr>
            <a:r>
              <a:rPr lang="en-US" sz="1800" dirty="0" err="1"/>
              <a:t>Ofsted’s</a:t>
            </a:r>
            <a:r>
              <a:rPr lang="en-US" sz="1800" dirty="0"/>
              <a:t> ‘Common Inspection Framework’ includes inspections of whether pupils gain knowledge of how to eat and live healthily and make informed choices about food and activity.</a:t>
            </a:r>
            <a:r>
              <a:rPr lang="en-US" sz="1800" baseline="30000" dirty="0"/>
              <a:t>2</a:t>
            </a:r>
          </a:p>
          <a:p>
            <a:pPr marL="274637" indent="-285750">
              <a:buFont typeface="Arial" panose="020B0604020202020204" pitchFamily="34" charset="0"/>
              <a:buChar char="•"/>
            </a:pPr>
            <a:r>
              <a:rPr lang="en-US" sz="1800" dirty="0"/>
              <a:t>DfE have published a ‘practical guide’ for school food standards, including advice and checklists for school meals.</a:t>
            </a:r>
            <a:r>
              <a:rPr lang="en-US" sz="1800" baseline="30000" dirty="0"/>
              <a:t>3</a:t>
            </a:r>
          </a:p>
          <a:p>
            <a:pPr marL="274637"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72D88C7B-29D3-ED0A-5FC6-A6424CAEFA69}"/>
              </a:ext>
            </a:extLst>
          </p:cNvPr>
          <p:cNvPicPr>
            <a:picLocks noChangeAspect="1"/>
          </p:cNvPicPr>
          <p:nvPr/>
        </p:nvPicPr>
        <p:blipFill>
          <a:blip r:embed="rId3"/>
          <a:stretch>
            <a:fillRect/>
          </a:stretch>
        </p:blipFill>
        <p:spPr>
          <a:xfrm>
            <a:off x="5969593" y="2633428"/>
            <a:ext cx="5926153" cy="2114882"/>
          </a:xfrm>
          <a:prstGeom prst="rect">
            <a:avLst/>
          </a:prstGeom>
          <a:ln>
            <a:solidFill>
              <a:srgbClr val="53B058"/>
            </a:solidFill>
          </a:ln>
        </p:spPr>
      </p:pic>
      <p:sp>
        <p:nvSpPr>
          <p:cNvPr id="6" name="TextBox 5">
            <a:extLst>
              <a:ext uri="{FF2B5EF4-FFF2-40B4-BE49-F238E27FC236}">
                <a16:creationId xmlns:a16="http://schemas.microsoft.com/office/drawing/2014/main" id="{E1799C19-5F67-35AD-3546-5F1240068EA4}"/>
              </a:ext>
            </a:extLst>
          </p:cNvPr>
          <p:cNvSpPr txBox="1"/>
          <p:nvPr/>
        </p:nvSpPr>
        <p:spPr>
          <a:xfrm>
            <a:off x="6567948" y="6084923"/>
            <a:ext cx="6096000" cy="553998"/>
          </a:xfrm>
          <a:prstGeom prst="rect">
            <a:avLst/>
          </a:prstGeom>
          <a:noFill/>
        </p:spPr>
        <p:txBody>
          <a:bodyPr wrap="square">
            <a:spAutoFit/>
          </a:bodyPr>
          <a:lstStyle/>
          <a:p>
            <a:pPr marL="228600" indent="-228600">
              <a:buFont typeface="+mj-lt"/>
              <a:buAutoNum type="arabicPeriod"/>
            </a:pPr>
            <a:r>
              <a:rPr lang="en-GB" sz="1000" dirty="0">
                <a:hlinkClick r:id="rId4"/>
              </a:rPr>
              <a:t>Children's Food Policy Library | Food Foundation</a:t>
            </a:r>
            <a:endParaRPr lang="en-GB" sz="1000" dirty="0"/>
          </a:p>
          <a:p>
            <a:pPr marL="228600" indent="-228600">
              <a:buFont typeface="+mj-lt"/>
              <a:buAutoNum type="arabicPeriod"/>
            </a:pPr>
            <a:r>
              <a:rPr lang="en-GB" sz="1000" dirty="0">
                <a:hlinkClick r:id="rId5"/>
              </a:rPr>
              <a:t>Creating a culture and ethos of healthy eating - GOV.UK (www.gov.uk)</a:t>
            </a:r>
            <a:endParaRPr lang="en-GB" sz="1000" dirty="0"/>
          </a:p>
          <a:p>
            <a:pPr marL="228600" indent="-228600">
              <a:buFont typeface="+mj-lt"/>
              <a:buAutoNum type="arabicPeriod"/>
            </a:pPr>
            <a:r>
              <a:rPr lang="en-GB" sz="1000" dirty="0">
                <a:hlinkClick r:id="rId6"/>
              </a:rPr>
              <a:t>School food standards practical guide - GOV.UK (www.gov.uk)</a:t>
            </a:r>
            <a:endParaRPr lang="en-GB" sz="1000" dirty="0"/>
          </a:p>
        </p:txBody>
      </p:sp>
    </p:spTree>
    <p:extLst>
      <p:ext uri="{BB962C8B-B14F-4D97-AF65-F5344CB8AC3E}">
        <p14:creationId xmlns:p14="http://schemas.microsoft.com/office/powerpoint/2010/main" val="4121616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C189-ADE1-9245-9053-9E690E565D00}"/>
              </a:ext>
            </a:extLst>
          </p:cNvPr>
          <p:cNvSpPr>
            <a:spLocks noGrp="1"/>
          </p:cNvSpPr>
          <p:nvPr>
            <p:ph type="ctrTitle"/>
          </p:nvPr>
        </p:nvSpPr>
        <p:spPr/>
        <p:txBody>
          <a:bodyPr>
            <a:normAutofit fontScale="90000"/>
          </a:bodyPr>
          <a:lstStyle/>
          <a:p>
            <a:r>
              <a:rPr lang="en-US"/>
              <a:t>Thank you</a:t>
            </a:r>
          </a:p>
        </p:txBody>
      </p:sp>
    </p:spTree>
    <p:extLst>
      <p:ext uri="{BB962C8B-B14F-4D97-AF65-F5344CB8AC3E}">
        <p14:creationId xmlns:p14="http://schemas.microsoft.com/office/powerpoint/2010/main" val="21333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erving themselves food&#10;&#10;Description automatically generated with medium confidence">
            <a:extLst>
              <a:ext uri="{FF2B5EF4-FFF2-40B4-BE49-F238E27FC236}">
                <a16:creationId xmlns:a16="http://schemas.microsoft.com/office/drawing/2014/main" id="{9E2ADE74-07C4-0D20-D317-C99C6EE9CC17}"/>
              </a:ext>
            </a:extLst>
          </p:cNvPr>
          <p:cNvPicPr>
            <a:picLocks noGrp="1" noChangeAspect="1"/>
          </p:cNvPicPr>
          <p:nvPr>
            <p:ph type="pic" sz="quarter" idx="11"/>
          </p:nvPr>
        </p:nvPicPr>
        <p:blipFill rotWithShape="1">
          <a:blip r:embed="rId2"/>
          <a:srcRect l="21236" r="11940"/>
          <a:stretch/>
        </p:blipFill>
        <p:spPr>
          <a:xfrm>
            <a:off x="6488482" y="1834018"/>
            <a:ext cx="4294064" cy="4285427"/>
          </a:xfrm>
        </p:spPr>
      </p:pic>
      <p:sp>
        <p:nvSpPr>
          <p:cNvPr id="5" name="Title 1">
            <a:extLst>
              <a:ext uri="{FF2B5EF4-FFF2-40B4-BE49-F238E27FC236}">
                <a16:creationId xmlns:a16="http://schemas.microsoft.com/office/drawing/2014/main" id="{2842F3BA-3A3F-C846-8650-5E7C53723735}"/>
              </a:ext>
            </a:extLst>
          </p:cNvPr>
          <p:cNvSpPr>
            <a:spLocks noGrp="1"/>
          </p:cNvSpPr>
          <p:nvPr>
            <p:ph type="ctrTitle"/>
          </p:nvPr>
        </p:nvSpPr>
        <p:spPr>
          <a:xfrm>
            <a:off x="808892" y="703384"/>
            <a:ext cx="10433208" cy="691661"/>
          </a:xfrm>
        </p:spPr>
        <p:txBody>
          <a:bodyPr/>
          <a:lstStyle/>
          <a:p>
            <a:r>
              <a:rPr lang="en-US" dirty="0"/>
              <a:t>Introduction</a:t>
            </a:r>
          </a:p>
        </p:txBody>
      </p:sp>
      <p:sp>
        <p:nvSpPr>
          <p:cNvPr id="6" name="Text Placeholder 3">
            <a:extLst>
              <a:ext uri="{FF2B5EF4-FFF2-40B4-BE49-F238E27FC236}">
                <a16:creationId xmlns:a16="http://schemas.microsoft.com/office/drawing/2014/main" id="{B7706FDF-C779-244C-AA26-1562F02570B7}"/>
              </a:ext>
            </a:extLst>
          </p:cNvPr>
          <p:cNvSpPr>
            <a:spLocks noGrp="1"/>
          </p:cNvSpPr>
          <p:nvPr>
            <p:ph type="body" sz="quarter" idx="4294967295"/>
          </p:nvPr>
        </p:nvSpPr>
        <p:spPr>
          <a:xfrm>
            <a:off x="808892" y="1834018"/>
            <a:ext cx="5287108" cy="4320598"/>
          </a:xfrm>
        </p:spPr>
        <p:txBody>
          <a:bodyPr>
            <a:normAutofit/>
          </a:bodyPr>
          <a:lstStyle/>
          <a:p>
            <a:r>
              <a:rPr lang="en-US" sz="2000" dirty="0"/>
              <a:t>Childhood and adolescence is a challenging time due to high nutrient requirements and often less than adequate nutrient intakes.</a:t>
            </a:r>
          </a:p>
          <a:p>
            <a:r>
              <a:rPr lang="en-US" sz="2000" dirty="0"/>
              <a:t>However, COVID-19 and the cost of living crisis risk exacerbating the problem further.</a:t>
            </a:r>
          </a:p>
          <a:p>
            <a:r>
              <a:rPr lang="en-US" sz="2000" dirty="0"/>
              <a:t>We will review the health status in children and young people in England and the UK, and try to understand the implications of the cost of living crisis on schools and pupils.</a:t>
            </a:r>
          </a:p>
        </p:txBody>
      </p:sp>
    </p:spTree>
    <p:extLst>
      <p:ext uri="{BB962C8B-B14F-4D97-AF65-F5344CB8AC3E}">
        <p14:creationId xmlns:p14="http://schemas.microsoft.com/office/powerpoint/2010/main" val="2689269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CDEE-8538-9B43-92FD-3AB6B23557E3}"/>
              </a:ext>
            </a:extLst>
          </p:cNvPr>
          <p:cNvSpPr>
            <a:spLocks noGrp="1"/>
          </p:cNvSpPr>
          <p:nvPr>
            <p:ph type="ctrTitle"/>
          </p:nvPr>
        </p:nvSpPr>
        <p:spPr/>
        <p:txBody>
          <a:bodyPr/>
          <a:lstStyle/>
          <a:p>
            <a:r>
              <a:rPr lang="en-US"/>
              <a:t>Health status in children and young people</a:t>
            </a:r>
          </a:p>
        </p:txBody>
      </p:sp>
      <p:sp>
        <p:nvSpPr>
          <p:cNvPr id="4" name="Text Placeholder 3">
            <a:extLst>
              <a:ext uri="{FF2B5EF4-FFF2-40B4-BE49-F238E27FC236}">
                <a16:creationId xmlns:a16="http://schemas.microsoft.com/office/drawing/2014/main" id="{F36A95B8-CE64-9B44-A812-2885846E0A12}"/>
              </a:ext>
            </a:extLst>
          </p:cNvPr>
          <p:cNvSpPr>
            <a:spLocks noGrp="1"/>
          </p:cNvSpPr>
          <p:nvPr>
            <p:ph type="body" sz="quarter" idx="11"/>
          </p:nvPr>
        </p:nvSpPr>
        <p:spPr/>
        <p:txBody>
          <a:bodyPr/>
          <a:lstStyle/>
          <a:p>
            <a:r>
              <a:rPr lang="en-US"/>
              <a:t>Intake of key foods (11-18 year-olds in the UK)</a:t>
            </a:r>
          </a:p>
        </p:txBody>
      </p:sp>
      <p:grpSp>
        <p:nvGrpSpPr>
          <p:cNvPr id="8" name="Group 7">
            <a:extLst>
              <a:ext uri="{FF2B5EF4-FFF2-40B4-BE49-F238E27FC236}">
                <a16:creationId xmlns:a16="http://schemas.microsoft.com/office/drawing/2014/main" id="{D1C8BA4C-439D-4059-B30E-E229606CB898}"/>
              </a:ext>
            </a:extLst>
          </p:cNvPr>
          <p:cNvGrpSpPr/>
          <p:nvPr/>
        </p:nvGrpSpPr>
        <p:grpSpPr>
          <a:xfrm>
            <a:off x="292077" y="2254493"/>
            <a:ext cx="4088855" cy="1623018"/>
            <a:chOff x="3558307" y="2397006"/>
            <a:chExt cx="7238647" cy="1623018"/>
          </a:xfrm>
        </p:grpSpPr>
        <p:sp>
          <p:nvSpPr>
            <p:cNvPr id="5" name="Text Placeholder 2">
              <a:extLst>
                <a:ext uri="{FF2B5EF4-FFF2-40B4-BE49-F238E27FC236}">
                  <a16:creationId xmlns:a16="http://schemas.microsoft.com/office/drawing/2014/main" id="{65077258-DA96-4FE3-BFC1-E4ABEDAE1D6C}"/>
                </a:ext>
              </a:extLst>
            </p:cNvPr>
            <p:cNvSpPr txBox="1">
              <a:spLocks/>
            </p:cNvSpPr>
            <p:nvPr/>
          </p:nvSpPr>
          <p:spPr>
            <a:xfrm>
              <a:off x="4007768" y="2397006"/>
              <a:ext cx="6789186"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6600" b="1">
                  <a:solidFill>
                    <a:schemeClr val="accent1"/>
                  </a:solidFill>
                </a:rPr>
                <a:t>12%</a:t>
              </a:r>
            </a:p>
          </p:txBody>
        </p:sp>
        <p:sp>
          <p:nvSpPr>
            <p:cNvPr id="6" name="Text Placeholder 2">
              <a:extLst>
                <a:ext uri="{FF2B5EF4-FFF2-40B4-BE49-F238E27FC236}">
                  <a16:creationId xmlns:a16="http://schemas.microsoft.com/office/drawing/2014/main" id="{8E587A80-E9EF-4A4D-902D-D59067C820A6}"/>
                </a:ext>
              </a:extLst>
            </p:cNvPr>
            <p:cNvSpPr txBox="1">
              <a:spLocks/>
            </p:cNvSpPr>
            <p:nvPr/>
          </p:nvSpPr>
          <p:spPr>
            <a:xfrm>
              <a:off x="3558307" y="3500143"/>
              <a:ext cx="6449217" cy="51988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600"/>
                <a:t>getting 5-A-Day</a:t>
              </a:r>
            </a:p>
          </p:txBody>
        </p:sp>
      </p:grpSp>
      <p:sp>
        <p:nvSpPr>
          <p:cNvPr id="9" name="TextBox 8">
            <a:extLst>
              <a:ext uri="{FF2B5EF4-FFF2-40B4-BE49-F238E27FC236}">
                <a16:creationId xmlns:a16="http://schemas.microsoft.com/office/drawing/2014/main" id="{E371A2DB-8002-49B2-A5D6-C05771C87BF0}"/>
              </a:ext>
            </a:extLst>
          </p:cNvPr>
          <p:cNvSpPr txBox="1"/>
          <p:nvPr/>
        </p:nvSpPr>
        <p:spPr>
          <a:xfrm>
            <a:off x="153438" y="6154616"/>
            <a:ext cx="6365631" cy="246221"/>
          </a:xfrm>
          <a:prstGeom prst="rect">
            <a:avLst/>
          </a:prstGeom>
          <a:noFill/>
        </p:spPr>
        <p:txBody>
          <a:bodyPr wrap="square" rtlCol="0">
            <a:spAutoFit/>
          </a:bodyPr>
          <a:lstStyle/>
          <a:p>
            <a:pPr algn="l"/>
            <a:r>
              <a:rPr lang="en-GB" sz="1000" dirty="0">
                <a:hlinkClick r:id="rId3"/>
              </a:rPr>
              <a:t>NDNS: results from years 9 to 11 (2016 to 2017 and 2018 to 2019)</a:t>
            </a:r>
            <a:endParaRPr lang="en-GB" sz="1000" dirty="0"/>
          </a:p>
        </p:txBody>
      </p:sp>
      <p:pic>
        <p:nvPicPr>
          <p:cNvPr id="14" name="Graphic 13" descr="Apple with solid fill">
            <a:extLst>
              <a:ext uri="{FF2B5EF4-FFF2-40B4-BE49-F238E27FC236}">
                <a16:creationId xmlns:a16="http://schemas.microsoft.com/office/drawing/2014/main" id="{3AE13905-06C9-4BE2-B433-6E65DD9E0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149" y="2437022"/>
            <a:ext cx="718083" cy="718083"/>
          </a:xfrm>
          <a:prstGeom prst="rect">
            <a:avLst/>
          </a:prstGeom>
        </p:spPr>
      </p:pic>
      <p:grpSp>
        <p:nvGrpSpPr>
          <p:cNvPr id="15" name="Group 14">
            <a:extLst>
              <a:ext uri="{FF2B5EF4-FFF2-40B4-BE49-F238E27FC236}">
                <a16:creationId xmlns:a16="http://schemas.microsoft.com/office/drawing/2014/main" id="{DFCFDCAE-FE00-48A5-876D-255BC0B3E60E}"/>
              </a:ext>
            </a:extLst>
          </p:cNvPr>
          <p:cNvGrpSpPr/>
          <p:nvPr/>
        </p:nvGrpSpPr>
        <p:grpSpPr>
          <a:xfrm>
            <a:off x="3556287" y="2238997"/>
            <a:ext cx="4324986" cy="1638514"/>
            <a:chOff x="2916407" y="2397006"/>
            <a:chExt cx="7656679" cy="1638514"/>
          </a:xfrm>
        </p:grpSpPr>
        <p:sp>
          <p:nvSpPr>
            <p:cNvPr id="16" name="Text Placeholder 2">
              <a:extLst>
                <a:ext uri="{FF2B5EF4-FFF2-40B4-BE49-F238E27FC236}">
                  <a16:creationId xmlns:a16="http://schemas.microsoft.com/office/drawing/2014/main" id="{3F285067-2A75-44CC-A09C-BDEF37360530}"/>
                </a:ext>
              </a:extLst>
            </p:cNvPr>
            <p:cNvSpPr txBox="1">
              <a:spLocks/>
            </p:cNvSpPr>
            <p:nvPr/>
          </p:nvSpPr>
          <p:spPr>
            <a:xfrm>
              <a:off x="4007768" y="2397006"/>
              <a:ext cx="6565318"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6600" b="1">
                  <a:solidFill>
                    <a:schemeClr val="accent3"/>
                  </a:solidFill>
                </a:rPr>
                <a:t>4%</a:t>
              </a:r>
            </a:p>
          </p:txBody>
        </p:sp>
        <p:sp>
          <p:nvSpPr>
            <p:cNvPr id="17" name="Text Placeholder 2">
              <a:extLst>
                <a:ext uri="{FF2B5EF4-FFF2-40B4-BE49-F238E27FC236}">
                  <a16:creationId xmlns:a16="http://schemas.microsoft.com/office/drawing/2014/main" id="{DD210663-D6A3-4B07-9D37-1F4B0C3DBDD1}"/>
                </a:ext>
              </a:extLst>
            </p:cNvPr>
            <p:cNvSpPr txBox="1">
              <a:spLocks/>
            </p:cNvSpPr>
            <p:nvPr/>
          </p:nvSpPr>
          <p:spPr>
            <a:xfrm>
              <a:off x="2916407" y="3515639"/>
              <a:ext cx="7406893" cy="51988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600"/>
                <a:t>getting enough </a:t>
              </a:r>
              <a:r>
                <a:rPr lang="en-US" sz="2600" err="1"/>
                <a:t>fibre</a:t>
              </a:r>
              <a:endParaRPr lang="en-US" sz="2600"/>
            </a:p>
          </p:txBody>
        </p:sp>
      </p:grpSp>
      <p:pic>
        <p:nvPicPr>
          <p:cNvPr id="19" name="Graphic 18" descr="Grain with solid fill">
            <a:extLst>
              <a:ext uri="{FF2B5EF4-FFF2-40B4-BE49-F238E27FC236}">
                <a16:creationId xmlns:a16="http://schemas.microsoft.com/office/drawing/2014/main" id="{ACEC9A84-BA98-4089-B9DD-045D51B609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7796" y="2329338"/>
            <a:ext cx="914400" cy="914400"/>
          </a:xfrm>
          <a:prstGeom prst="rect">
            <a:avLst/>
          </a:prstGeom>
        </p:spPr>
      </p:pic>
      <p:grpSp>
        <p:nvGrpSpPr>
          <p:cNvPr id="20" name="Group 19">
            <a:extLst>
              <a:ext uri="{FF2B5EF4-FFF2-40B4-BE49-F238E27FC236}">
                <a16:creationId xmlns:a16="http://schemas.microsoft.com/office/drawing/2014/main" id="{44226C2E-1F84-426C-967E-1B1DDD8E361C}"/>
              </a:ext>
            </a:extLst>
          </p:cNvPr>
          <p:cNvGrpSpPr/>
          <p:nvPr/>
        </p:nvGrpSpPr>
        <p:grpSpPr>
          <a:xfrm>
            <a:off x="7544384" y="2160499"/>
            <a:ext cx="4307229" cy="1711174"/>
            <a:chOff x="2947843" y="2397006"/>
            <a:chExt cx="7625243" cy="1711174"/>
          </a:xfrm>
        </p:grpSpPr>
        <p:sp>
          <p:nvSpPr>
            <p:cNvPr id="21" name="Text Placeholder 2">
              <a:extLst>
                <a:ext uri="{FF2B5EF4-FFF2-40B4-BE49-F238E27FC236}">
                  <a16:creationId xmlns:a16="http://schemas.microsoft.com/office/drawing/2014/main" id="{27F5DB19-2B09-4207-B171-9C3BE88DC79C}"/>
                </a:ext>
              </a:extLst>
            </p:cNvPr>
            <p:cNvSpPr txBox="1">
              <a:spLocks/>
            </p:cNvSpPr>
            <p:nvPr/>
          </p:nvSpPr>
          <p:spPr>
            <a:xfrm>
              <a:off x="4007768" y="2397006"/>
              <a:ext cx="6565318"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6600" b="1">
                  <a:solidFill>
                    <a:schemeClr val="accent5"/>
                  </a:solidFill>
                </a:rPr>
                <a:t>2g</a:t>
              </a:r>
            </a:p>
          </p:txBody>
        </p:sp>
        <p:sp>
          <p:nvSpPr>
            <p:cNvPr id="22" name="Text Placeholder 2">
              <a:extLst>
                <a:ext uri="{FF2B5EF4-FFF2-40B4-BE49-F238E27FC236}">
                  <a16:creationId xmlns:a16="http://schemas.microsoft.com/office/drawing/2014/main" id="{766BF856-E3B1-4E7C-976F-7AE7FF8283F7}"/>
                </a:ext>
              </a:extLst>
            </p:cNvPr>
            <p:cNvSpPr txBox="1">
              <a:spLocks/>
            </p:cNvSpPr>
            <p:nvPr/>
          </p:nvSpPr>
          <p:spPr>
            <a:xfrm>
              <a:off x="2947843" y="3588299"/>
              <a:ext cx="7406893" cy="51988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600"/>
                <a:t>avg. oily fish eaten per day</a:t>
              </a:r>
            </a:p>
          </p:txBody>
        </p:sp>
      </p:grpSp>
      <p:pic>
        <p:nvPicPr>
          <p:cNvPr id="24" name="Graphic 23" descr="Fish with solid fill">
            <a:extLst>
              <a:ext uri="{FF2B5EF4-FFF2-40B4-BE49-F238E27FC236}">
                <a16:creationId xmlns:a16="http://schemas.microsoft.com/office/drawing/2014/main" id="{6881902A-112E-4387-914D-D63D47B0CA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48835" y="2254493"/>
            <a:ext cx="1006180" cy="1006180"/>
          </a:xfrm>
          <a:prstGeom prst="rect">
            <a:avLst/>
          </a:prstGeom>
        </p:spPr>
      </p:pic>
      <p:sp>
        <p:nvSpPr>
          <p:cNvPr id="25" name="TextBox 24">
            <a:extLst>
              <a:ext uri="{FF2B5EF4-FFF2-40B4-BE49-F238E27FC236}">
                <a16:creationId xmlns:a16="http://schemas.microsoft.com/office/drawing/2014/main" id="{0BE60934-2732-46E4-ADBB-7127DCF40461}"/>
              </a:ext>
            </a:extLst>
          </p:cNvPr>
          <p:cNvSpPr txBox="1"/>
          <p:nvPr/>
        </p:nvSpPr>
        <p:spPr>
          <a:xfrm>
            <a:off x="886149" y="4290646"/>
            <a:ext cx="10281140" cy="1569660"/>
          </a:xfrm>
          <a:prstGeom prst="rect">
            <a:avLst/>
          </a:prstGeom>
          <a:noFill/>
        </p:spPr>
        <p:txBody>
          <a:bodyPr wrap="square" rtlCol="0">
            <a:spAutoFit/>
          </a:bodyPr>
          <a:lstStyle/>
          <a:p>
            <a:pPr marL="285750" indent="-285750" algn="ctr">
              <a:buClr>
                <a:schemeClr val="accent1"/>
              </a:buClr>
              <a:buFont typeface="Arial" panose="020B0604020202020204" pitchFamily="34" charset="0"/>
              <a:buChar char="•"/>
            </a:pPr>
            <a:r>
              <a:rPr lang="en-GB" sz="2400"/>
              <a:t>Overall dietary quality in UK children and adolescents is poor</a:t>
            </a:r>
            <a:endParaRPr lang="en-GB" sz="2400" strike="sngStrike"/>
          </a:p>
          <a:p>
            <a:pPr marL="285750" indent="-285750" algn="ctr">
              <a:buClr>
                <a:schemeClr val="accent1"/>
              </a:buClr>
              <a:buFont typeface="Arial" panose="020B0604020202020204" pitchFamily="34" charset="0"/>
              <a:buChar char="•"/>
            </a:pPr>
            <a:endParaRPr lang="en-GB" sz="2400"/>
          </a:p>
          <a:p>
            <a:pPr marL="285750" indent="-285750" algn="ctr">
              <a:buClr>
                <a:schemeClr val="accent1"/>
              </a:buClr>
              <a:buFont typeface="Arial" panose="020B0604020202020204" pitchFamily="34" charset="0"/>
              <a:buChar char="•"/>
            </a:pPr>
            <a:r>
              <a:rPr lang="en-GB" sz="2400"/>
              <a:t>This suggests that childhood and adolescence is a key time to make targeted changes</a:t>
            </a:r>
          </a:p>
        </p:txBody>
      </p:sp>
    </p:spTree>
    <p:extLst>
      <p:ext uri="{BB962C8B-B14F-4D97-AF65-F5344CB8AC3E}">
        <p14:creationId xmlns:p14="http://schemas.microsoft.com/office/powerpoint/2010/main" val="407590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146F32-C3B1-1A45-B38A-973EFD700A23}"/>
              </a:ext>
            </a:extLst>
          </p:cNvPr>
          <p:cNvSpPr>
            <a:spLocks noGrp="1"/>
          </p:cNvSpPr>
          <p:nvPr>
            <p:ph type="ctrTitle"/>
          </p:nvPr>
        </p:nvSpPr>
        <p:spPr>
          <a:xfrm>
            <a:off x="808892" y="703384"/>
            <a:ext cx="10433208" cy="691661"/>
          </a:xfrm>
        </p:spPr>
        <p:txBody>
          <a:bodyPr>
            <a:normAutofit fontScale="90000"/>
          </a:bodyPr>
          <a:lstStyle/>
          <a:p>
            <a:r>
              <a:rPr lang="en-GB"/>
              <a:t>National Child Measurement Programme 2022</a:t>
            </a:r>
            <a:endParaRPr lang="en-US"/>
          </a:p>
        </p:txBody>
      </p:sp>
      <p:sp>
        <p:nvSpPr>
          <p:cNvPr id="2" name="Text Placeholder 3">
            <a:extLst>
              <a:ext uri="{FF2B5EF4-FFF2-40B4-BE49-F238E27FC236}">
                <a16:creationId xmlns:a16="http://schemas.microsoft.com/office/drawing/2014/main" id="{7CC39002-5168-7EF7-EEE4-05292E0A98A9}"/>
              </a:ext>
            </a:extLst>
          </p:cNvPr>
          <p:cNvSpPr txBox="1">
            <a:spLocks/>
          </p:cNvSpPr>
          <p:nvPr/>
        </p:nvSpPr>
        <p:spPr>
          <a:xfrm>
            <a:off x="808892" y="1834018"/>
            <a:ext cx="3961891" cy="4320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The NCMP was established in 2006. ~17,000 schools submit data to the Programme.</a:t>
            </a:r>
          </a:p>
          <a:p>
            <a:r>
              <a:rPr lang="en-US" sz="2000"/>
              <a:t>Current data show 1 in 5 children in England are obese by the end of primary school.</a:t>
            </a:r>
          </a:p>
          <a:p>
            <a:endParaRPr lang="en-US" sz="2000"/>
          </a:p>
        </p:txBody>
      </p:sp>
      <p:pic>
        <p:nvPicPr>
          <p:cNvPr id="3" name="Picture 2">
            <a:extLst>
              <a:ext uri="{FF2B5EF4-FFF2-40B4-BE49-F238E27FC236}">
                <a16:creationId xmlns:a16="http://schemas.microsoft.com/office/drawing/2014/main" id="{B430E111-9D53-1E85-D040-B32078F4B69D}"/>
              </a:ext>
            </a:extLst>
          </p:cNvPr>
          <p:cNvPicPr>
            <a:picLocks noChangeAspect="1"/>
          </p:cNvPicPr>
          <p:nvPr/>
        </p:nvPicPr>
        <p:blipFill rotWithShape="1">
          <a:blip r:embed="rId3"/>
          <a:srcRect l="13575" t="14837" r="13333" b="14945"/>
          <a:stretch/>
        </p:blipFill>
        <p:spPr>
          <a:xfrm>
            <a:off x="4925391" y="1628129"/>
            <a:ext cx="6723270" cy="4305915"/>
          </a:xfrm>
          <a:prstGeom prst="rect">
            <a:avLst/>
          </a:prstGeom>
        </p:spPr>
      </p:pic>
      <p:sp>
        <p:nvSpPr>
          <p:cNvPr id="4" name="TextBox 3">
            <a:hlinkClick r:id="rId4"/>
            <a:extLst>
              <a:ext uri="{FF2B5EF4-FFF2-40B4-BE49-F238E27FC236}">
                <a16:creationId xmlns:a16="http://schemas.microsoft.com/office/drawing/2014/main" id="{CB2E851C-309A-1EA7-7F92-2E92BF740B58}"/>
              </a:ext>
            </a:extLst>
          </p:cNvPr>
          <p:cNvSpPr txBox="1"/>
          <p:nvPr/>
        </p:nvSpPr>
        <p:spPr>
          <a:xfrm>
            <a:off x="153438" y="6154616"/>
            <a:ext cx="6365631" cy="246221"/>
          </a:xfrm>
          <a:prstGeom prst="rect">
            <a:avLst/>
          </a:prstGeom>
          <a:noFill/>
        </p:spPr>
        <p:txBody>
          <a:bodyPr wrap="square" rtlCol="0">
            <a:spAutoFit/>
          </a:bodyPr>
          <a:lstStyle/>
          <a:p>
            <a:pPr algn="l"/>
            <a:r>
              <a:rPr lang="en-GB" sz="1000" dirty="0">
                <a:hlinkClick r:id="rId4"/>
              </a:rPr>
              <a:t>National Child Measurement Programme 2022: information for schools - GOV.UK (www.gov.uk)</a:t>
            </a:r>
            <a:endParaRPr lang="en-GB" sz="1000" dirty="0"/>
          </a:p>
        </p:txBody>
      </p:sp>
    </p:spTree>
    <p:extLst>
      <p:ext uri="{BB962C8B-B14F-4D97-AF65-F5344CB8AC3E}">
        <p14:creationId xmlns:p14="http://schemas.microsoft.com/office/powerpoint/2010/main" val="1013088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CDEE-8538-9B43-92FD-3AB6B23557E3}"/>
              </a:ext>
            </a:extLst>
          </p:cNvPr>
          <p:cNvSpPr>
            <a:spLocks noGrp="1"/>
          </p:cNvSpPr>
          <p:nvPr>
            <p:ph type="ctrTitle"/>
          </p:nvPr>
        </p:nvSpPr>
        <p:spPr/>
        <p:txBody>
          <a:bodyPr/>
          <a:lstStyle/>
          <a:p>
            <a:r>
              <a:rPr lang="en-US"/>
              <a:t>Health status in children and young people</a:t>
            </a:r>
          </a:p>
        </p:txBody>
      </p:sp>
      <p:sp>
        <p:nvSpPr>
          <p:cNvPr id="3" name="Text Placeholder 2">
            <a:extLst>
              <a:ext uri="{FF2B5EF4-FFF2-40B4-BE49-F238E27FC236}">
                <a16:creationId xmlns:a16="http://schemas.microsoft.com/office/drawing/2014/main" id="{1F96253D-5673-9945-A236-0FC89174D34B}"/>
              </a:ext>
            </a:extLst>
          </p:cNvPr>
          <p:cNvSpPr>
            <a:spLocks noGrp="1"/>
          </p:cNvSpPr>
          <p:nvPr>
            <p:ph type="body" sz="quarter" idx="10"/>
          </p:nvPr>
        </p:nvSpPr>
        <p:spPr>
          <a:xfrm>
            <a:off x="354561" y="2135572"/>
            <a:ext cx="2438400" cy="1094395"/>
          </a:xfrm>
        </p:spPr>
        <p:txBody>
          <a:bodyPr>
            <a:noAutofit/>
          </a:bodyPr>
          <a:lstStyle/>
          <a:p>
            <a:pPr>
              <a:lnSpc>
                <a:spcPct val="100000"/>
              </a:lnSpc>
            </a:pPr>
            <a:r>
              <a:rPr lang="en-US" sz="5400" b="1">
                <a:solidFill>
                  <a:schemeClr val="accent1"/>
                </a:solidFill>
              </a:rPr>
              <a:t>1 in 5 </a:t>
            </a:r>
          </a:p>
        </p:txBody>
      </p:sp>
      <p:sp>
        <p:nvSpPr>
          <p:cNvPr id="4" name="Text Placeholder 3">
            <a:extLst>
              <a:ext uri="{FF2B5EF4-FFF2-40B4-BE49-F238E27FC236}">
                <a16:creationId xmlns:a16="http://schemas.microsoft.com/office/drawing/2014/main" id="{F36A95B8-CE64-9B44-A812-2885846E0A12}"/>
              </a:ext>
            </a:extLst>
          </p:cNvPr>
          <p:cNvSpPr>
            <a:spLocks noGrp="1"/>
          </p:cNvSpPr>
          <p:nvPr>
            <p:ph type="body" sz="quarter" idx="11"/>
          </p:nvPr>
        </p:nvSpPr>
        <p:spPr>
          <a:xfrm>
            <a:off x="808891" y="1453362"/>
            <a:ext cx="10589793" cy="375651"/>
          </a:xfrm>
        </p:spPr>
        <p:txBody>
          <a:bodyPr/>
          <a:lstStyle/>
          <a:p>
            <a:r>
              <a:rPr lang="en-US"/>
              <a:t>Overweight, Obesity and Physical Activity (England)</a:t>
            </a:r>
          </a:p>
        </p:txBody>
      </p:sp>
      <p:grpSp>
        <p:nvGrpSpPr>
          <p:cNvPr id="8" name="Group 7">
            <a:extLst>
              <a:ext uri="{FF2B5EF4-FFF2-40B4-BE49-F238E27FC236}">
                <a16:creationId xmlns:a16="http://schemas.microsoft.com/office/drawing/2014/main" id="{D1C8BA4C-439D-4059-B30E-E229606CB898}"/>
              </a:ext>
            </a:extLst>
          </p:cNvPr>
          <p:cNvGrpSpPr/>
          <p:nvPr/>
        </p:nvGrpSpPr>
        <p:grpSpPr>
          <a:xfrm>
            <a:off x="354561" y="3964092"/>
            <a:ext cx="6789186" cy="1440546"/>
            <a:chOff x="4007768" y="2397006"/>
            <a:chExt cx="6789186" cy="1440546"/>
          </a:xfrm>
        </p:grpSpPr>
        <p:sp>
          <p:nvSpPr>
            <p:cNvPr id="5" name="Text Placeholder 2">
              <a:extLst>
                <a:ext uri="{FF2B5EF4-FFF2-40B4-BE49-F238E27FC236}">
                  <a16:creationId xmlns:a16="http://schemas.microsoft.com/office/drawing/2014/main" id="{65077258-DA96-4FE3-BFC1-E4ABEDAE1D6C}"/>
                </a:ext>
              </a:extLst>
            </p:cNvPr>
            <p:cNvSpPr txBox="1">
              <a:spLocks/>
            </p:cNvSpPr>
            <p:nvPr/>
          </p:nvSpPr>
          <p:spPr>
            <a:xfrm>
              <a:off x="4007768" y="2397006"/>
              <a:ext cx="6789186"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5400" b="1" dirty="0">
                  <a:solidFill>
                    <a:schemeClr val="accent2"/>
                  </a:solidFill>
                </a:rPr>
                <a:t>Fewer than 50%</a:t>
              </a:r>
            </a:p>
          </p:txBody>
        </p:sp>
        <p:sp>
          <p:nvSpPr>
            <p:cNvPr id="6" name="Text Placeholder 2">
              <a:extLst>
                <a:ext uri="{FF2B5EF4-FFF2-40B4-BE49-F238E27FC236}">
                  <a16:creationId xmlns:a16="http://schemas.microsoft.com/office/drawing/2014/main" id="{8E587A80-E9EF-4A4D-902D-D59067C820A6}"/>
                </a:ext>
              </a:extLst>
            </p:cNvPr>
            <p:cNvSpPr txBox="1">
              <a:spLocks/>
            </p:cNvSpPr>
            <p:nvPr/>
          </p:nvSpPr>
          <p:spPr>
            <a:xfrm>
              <a:off x="4007768" y="3317671"/>
              <a:ext cx="6449217" cy="51988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meeting recommended activity guidelines</a:t>
              </a:r>
            </a:p>
          </p:txBody>
        </p:sp>
      </p:grpSp>
      <p:sp>
        <p:nvSpPr>
          <p:cNvPr id="7" name="Text Placeholder 2">
            <a:extLst>
              <a:ext uri="{FF2B5EF4-FFF2-40B4-BE49-F238E27FC236}">
                <a16:creationId xmlns:a16="http://schemas.microsoft.com/office/drawing/2014/main" id="{EE4DC694-FFCF-4405-9F46-794CB6FC1979}"/>
              </a:ext>
            </a:extLst>
          </p:cNvPr>
          <p:cNvSpPr txBox="1">
            <a:spLocks/>
          </p:cNvSpPr>
          <p:nvPr/>
        </p:nvSpPr>
        <p:spPr>
          <a:xfrm>
            <a:off x="354561" y="3054121"/>
            <a:ext cx="2902987" cy="519881"/>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obese by year 6</a:t>
            </a:r>
          </a:p>
        </p:txBody>
      </p:sp>
      <p:sp>
        <p:nvSpPr>
          <p:cNvPr id="9" name="TextBox 8">
            <a:extLst>
              <a:ext uri="{FF2B5EF4-FFF2-40B4-BE49-F238E27FC236}">
                <a16:creationId xmlns:a16="http://schemas.microsoft.com/office/drawing/2014/main" id="{E371A2DB-8002-49B2-A5D6-C05771C87BF0}"/>
              </a:ext>
            </a:extLst>
          </p:cNvPr>
          <p:cNvSpPr txBox="1"/>
          <p:nvPr/>
        </p:nvSpPr>
        <p:spPr>
          <a:xfrm>
            <a:off x="187945" y="6038187"/>
            <a:ext cx="6365631" cy="400110"/>
          </a:xfrm>
          <a:prstGeom prst="rect">
            <a:avLst/>
          </a:prstGeom>
          <a:noFill/>
        </p:spPr>
        <p:txBody>
          <a:bodyPr wrap="square" rtlCol="0">
            <a:spAutoFit/>
          </a:bodyPr>
          <a:lstStyle/>
          <a:p>
            <a:pPr algn="l"/>
            <a:r>
              <a:rPr lang="en-GB" sz="1000" dirty="0">
                <a:hlinkClick r:id="rId3"/>
              </a:rPr>
              <a:t>Statistics on Obesity, Physical Activity and Diet, England, 2020</a:t>
            </a:r>
            <a:endParaRPr lang="en-GB" sz="1000" dirty="0"/>
          </a:p>
          <a:p>
            <a:pPr algn="l"/>
            <a:r>
              <a:rPr lang="en-GB" sz="1000" dirty="0">
                <a:solidFill>
                  <a:srgbClr val="0563C1"/>
                </a:solidFill>
                <a:hlinkClick r:id="rId4"/>
              </a:rPr>
              <a:t>National Child Measurement Programme England, 2021/22 school year, 2022</a:t>
            </a:r>
            <a:endParaRPr lang="en-GB" sz="1000" strike="sngStrike" dirty="0">
              <a:solidFill>
                <a:srgbClr val="FF0000"/>
              </a:solidFill>
            </a:endParaRPr>
          </a:p>
        </p:txBody>
      </p:sp>
      <p:pic>
        <p:nvPicPr>
          <p:cNvPr id="10" name="Picture 2" descr="Time series chart for year 6">
            <a:extLst>
              <a:ext uri="{FF2B5EF4-FFF2-40B4-BE49-F238E27FC236}">
                <a16:creationId xmlns:a16="http://schemas.microsoft.com/office/drawing/2014/main" id="{99A25276-8667-68AA-ECD4-DBEC35A3C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5620" y="2417779"/>
            <a:ext cx="6270892" cy="310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54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57197" y="1133192"/>
            <a:ext cx="3953235" cy="691661"/>
          </a:xfrm>
        </p:spPr>
        <p:txBody>
          <a:bodyPr>
            <a:noAutofit/>
          </a:bodyPr>
          <a:lstStyle/>
          <a:p>
            <a:r>
              <a:rPr lang="en-US" sz="3200" dirty="0"/>
              <a:t>Health disparities (UK and England)</a:t>
            </a:r>
          </a:p>
        </p:txBody>
      </p:sp>
      <p:pic>
        <p:nvPicPr>
          <p:cNvPr id="5" name="Picture 4">
            <a:extLst>
              <a:ext uri="{FF2B5EF4-FFF2-40B4-BE49-F238E27FC236}">
                <a16:creationId xmlns:a16="http://schemas.microsoft.com/office/drawing/2014/main" id="{7C893C71-44E4-6C8E-BB30-06A5CD7DFFD7}"/>
              </a:ext>
            </a:extLst>
          </p:cNvPr>
          <p:cNvPicPr>
            <a:picLocks noChangeAspect="1"/>
          </p:cNvPicPr>
          <p:nvPr/>
        </p:nvPicPr>
        <p:blipFill>
          <a:blip r:embed="rId3"/>
          <a:stretch>
            <a:fillRect/>
          </a:stretch>
        </p:blipFill>
        <p:spPr>
          <a:xfrm>
            <a:off x="5608321" y="386552"/>
            <a:ext cx="5074554" cy="2184943"/>
          </a:xfrm>
          <a:prstGeom prst="rect">
            <a:avLst/>
          </a:prstGeom>
          <a:ln>
            <a:solidFill>
              <a:srgbClr val="53B058"/>
            </a:solidFill>
          </a:ln>
        </p:spPr>
      </p:pic>
      <p:pic>
        <p:nvPicPr>
          <p:cNvPr id="23" name="Picture 22">
            <a:extLst>
              <a:ext uri="{FF2B5EF4-FFF2-40B4-BE49-F238E27FC236}">
                <a16:creationId xmlns:a16="http://schemas.microsoft.com/office/drawing/2014/main" id="{CF20B5F5-CE9C-2AB8-19F1-6834CAF98EEF}"/>
              </a:ext>
            </a:extLst>
          </p:cNvPr>
          <p:cNvPicPr>
            <a:picLocks noChangeAspect="1"/>
          </p:cNvPicPr>
          <p:nvPr/>
        </p:nvPicPr>
        <p:blipFill rotWithShape="1">
          <a:blip r:embed="rId4"/>
          <a:srcRect b="4275"/>
          <a:stretch/>
        </p:blipFill>
        <p:spPr>
          <a:xfrm>
            <a:off x="5608320" y="4294456"/>
            <a:ext cx="5081335" cy="2184943"/>
          </a:xfrm>
          <a:prstGeom prst="rect">
            <a:avLst/>
          </a:prstGeom>
          <a:ln>
            <a:solidFill>
              <a:srgbClr val="53B058"/>
            </a:solidFill>
          </a:ln>
        </p:spPr>
      </p:pic>
      <p:pic>
        <p:nvPicPr>
          <p:cNvPr id="8" name="Picture 7">
            <a:extLst>
              <a:ext uri="{FF2B5EF4-FFF2-40B4-BE49-F238E27FC236}">
                <a16:creationId xmlns:a16="http://schemas.microsoft.com/office/drawing/2014/main" id="{6AD905FE-725F-1E43-B1C6-EB53FD237E15}"/>
              </a:ext>
            </a:extLst>
          </p:cNvPr>
          <p:cNvPicPr>
            <a:picLocks noChangeAspect="1"/>
          </p:cNvPicPr>
          <p:nvPr/>
        </p:nvPicPr>
        <p:blipFill rotWithShape="1">
          <a:blip r:embed="rId5"/>
          <a:srcRect b="12653"/>
          <a:stretch/>
        </p:blipFill>
        <p:spPr>
          <a:xfrm>
            <a:off x="5608321" y="2385964"/>
            <a:ext cx="5081335" cy="1908492"/>
          </a:xfrm>
          <a:prstGeom prst="rect">
            <a:avLst/>
          </a:prstGeom>
          <a:ln>
            <a:solidFill>
              <a:srgbClr val="53B058"/>
            </a:solidFill>
          </a:ln>
        </p:spPr>
      </p:pic>
      <p:sp>
        <p:nvSpPr>
          <p:cNvPr id="28" name="Text Placeholder 3">
            <a:extLst>
              <a:ext uri="{FF2B5EF4-FFF2-40B4-BE49-F238E27FC236}">
                <a16:creationId xmlns:a16="http://schemas.microsoft.com/office/drawing/2014/main" id="{5B5A1B7C-D547-B146-5D6B-35729C4E4641}"/>
              </a:ext>
            </a:extLst>
          </p:cNvPr>
          <p:cNvSpPr txBox="1">
            <a:spLocks/>
          </p:cNvSpPr>
          <p:nvPr/>
        </p:nvSpPr>
        <p:spPr>
          <a:xfrm>
            <a:off x="649244" y="2426520"/>
            <a:ext cx="5202916" cy="37358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a:cs typeface="Arial"/>
              </a:rPr>
              <a:t>Disparities are evident for areas of England and the UK, particularly the Northeast and London (for some measures).</a:t>
            </a:r>
          </a:p>
          <a:p>
            <a:endParaRPr lang="en-US" sz="2000" dirty="0"/>
          </a:p>
        </p:txBody>
      </p:sp>
      <p:sp>
        <p:nvSpPr>
          <p:cNvPr id="3" name="TextBox 2">
            <a:extLst>
              <a:ext uri="{FF2B5EF4-FFF2-40B4-BE49-F238E27FC236}">
                <a16:creationId xmlns:a16="http://schemas.microsoft.com/office/drawing/2014/main" id="{E87816E8-CBAF-9BEA-5587-889399EC4EA1}"/>
              </a:ext>
            </a:extLst>
          </p:cNvPr>
          <p:cNvSpPr txBox="1"/>
          <p:nvPr/>
        </p:nvSpPr>
        <p:spPr>
          <a:xfrm>
            <a:off x="153438" y="6154616"/>
            <a:ext cx="6365631" cy="246221"/>
          </a:xfrm>
          <a:prstGeom prst="rect">
            <a:avLst/>
          </a:prstGeom>
          <a:noFill/>
        </p:spPr>
        <p:txBody>
          <a:bodyPr wrap="square" rtlCol="0">
            <a:spAutoFit/>
          </a:bodyPr>
          <a:lstStyle/>
          <a:p>
            <a:pPr algn="l"/>
            <a:r>
              <a:rPr lang="en-GB" sz="1000" dirty="0">
                <a:hlinkClick r:id="rId6"/>
              </a:rPr>
              <a:t>Levelling Up on Regional Dietary Inequalities: A Data Story | Food Foundation</a:t>
            </a:r>
            <a:endParaRPr lang="en-GB" sz="1000" dirty="0"/>
          </a:p>
        </p:txBody>
      </p:sp>
    </p:spTree>
    <p:extLst>
      <p:ext uri="{BB962C8B-B14F-4D97-AF65-F5344CB8AC3E}">
        <p14:creationId xmlns:p14="http://schemas.microsoft.com/office/powerpoint/2010/main" val="1041461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08891" y="703384"/>
            <a:ext cx="11086855" cy="691661"/>
          </a:xfrm>
        </p:spPr>
        <p:txBody>
          <a:bodyPr>
            <a:normAutofit/>
          </a:bodyPr>
          <a:lstStyle/>
          <a:p>
            <a:r>
              <a:rPr lang="en-US"/>
              <a:t>Cost of living – children and families</a:t>
            </a:r>
          </a:p>
        </p:txBody>
      </p:sp>
      <p:sp>
        <p:nvSpPr>
          <p:cNvPr id="3" name="Text Placeholder 2">
            <a:extLst>
              <a:ext uri="{FF2B5EF4-FFF2-40B4-BE49-F238E27FC236}">
                <a16:creationId xmlns:a16="http://schemas.microsoft.com/office/drawing/2014/main" id="{63C02056-3F0E-6841-A8A5-323391F73CE7}"/>
              </a:ext>
            </a:extLst>
          </p:cNvPr>
          <p:cNvSpPr>
            <a:spLocks noGrp="1"/>
          </p:cNvSpPr>
          <p:nvPr>
            <p:ph type="body" sz="quarter" idx="10"/>
          </p:nvPr>
        </p:nvSpPr>
        <p:spPr>
          <a:xfrm>
            <a:off x="808890" y="1702905"/>
            <a:ext cx="7381381" cy="3980140"/>
          </a:xfrm>
        </p:spPr>
        <p:txBody>
          <a:bodyPr>
            <a:normAutofit fontScale="92500" lnSpcReduction="10000"/>
          </a:bodyPr>
          <a:lstStyle/>
          <a:p>
            <a:pPr marL="274637" indent="-285750">
              <a:buFont typeface="Arial" panose="020B0604020202020204" pitchFamily="34" charset="0"/>
              <a:buChar char="•"/>
            </a:pPr>
            <a:r>
              <a:rPr lang="en-US" sz="1600" dirty="0"/>
              <a:t>8 in every 30 children are in poverty.</a:t>
            </a:r>
            <a:r>
              <a:rPr lang="en-US" sz="1600" baseline="30000" dirty="0"/>
              <a:t>1</a:t>
            </a:r>
          </a:p>
          <a:p>
            <a:pPr marL="274637" indent="-285750">
              <a:buFont typeface="Arial" panose="020B0604020202020204" pitchFamily="34" charset="0"/>
              <a:buChar char="•"/>
            </a:pPr>
            <a:r>
              <a:rPr lang="en-US" sz="1600" dirty="0"/>
              <a:t>An estimated 500,000 more children will be pushed into poverty if wages don’t increase with inflation.</a:t>
            </a:r>
            <a:r>
              <a:rPr lang="en-US" sz="1600" baseline="30000" dirty="0"/>
              <a:t>2</a:t>
            </a:r>
          </a:p>
          <a:p>
            <a:pPr marL="274637" indent="-285750">
              <a:buFont typeface="Arial" panose="020B0604020202020204" pitchFamily="34" charset="0"/>
              <a:buChar char="•"/>
            </a:pPr>
            <a:r>
              <a:rPr lang="en-US" sz="1600" dirty="0"/>
              <a:t>1 in 5 parents in Great Britain have said they struggled to provide food during the cost of living crisis.</a:t>
            </a:r>
            <a:r>
              <a:rPr lang="en-US" sz="1600" baseline="30000" dirty="0"/>
              <a:t>3</a:t>
            </a:r>
          </a:p>
          <a:p>
            <a:pPr marL="274637" indent="-285750">
              <a:buFont typeface="Arial" panose="020B0604020202020204" pitchFamily="34" charset="0"/>
              <a:buChar char="•"/>
            </a:pPr>
            <a:r>
              <a:rPr lang="en-US" sz="1600" dirty="0"/>
              <a:t>Over a quarter said their child’s mental health had worsened due to the situation.</a:t>
            </a:r>
            <a:r>
              <a:rPr lang="en-US" sz="1600" baseline="30000" dirty="0"/>
              <a:t>3</a:t>
            </a:r>
          </a:p>
          <a:p>
            <a:pPr marL="274637" indent="-285750">
              <a:buFont typeface="Arial" panose="020B0604020202020204" pitchFamily="34" charset="0"/>
              <a:buChar char="•"/>
            </a:pPr>
            <a:r>
              <a:rPr lang="en-US" sz="1600" dirty="0"/>
              <a:t>Courtney Sutton (Action for Children)</a:t>
            </a:r>
            <a:r>
              <a:rPr lang="en-US" sz="1600" baseline="30000" dirty="0"/>
              <a:t>4</a:t>
            </a:r>
            <a:r>
              <a:rPr lang="en-US" sz="1600" dirty="0"/>
              <a:t> describes one family’s situation:</a:t>
            </a:r>
          </a:p>
          <a:p>
            <a:pPr indent="0" algn="ctr"/>
            <a:r>
              <a:rPr lang="en-US" sz="1600" dirty="0">
                <a:solidFill>
                  <a:schemeClr val="accent1"/>
                </a:solidFill>
              </a:rPr>
              <a:t>“</a:t>
            </a:r>
            <a:r>
              <a:rPr lang="en-GB" sz="1600" dirty="0">
                <a:solidFill>
                  <a:schemeClr val="accent1"/>
                </a:solidFill>
              </a:rPr>
              <a:t>We’re working with a family who are on a low income. They aren’t entitled to public funding and they’re in a rented one-bedroom flat costing £1000 a month. The family rely on dad's income, but mum has now returned to work to support the family – just three months after having a baby.</a:t>
            </a:r>
          </a:p>
          <a:p>
            <a:pPr indent="0" algn="ctr"/>
            <a:r>
              <a:rPr lang="en-GB" sz="1600" dirty="0">
                <a:solidFill>
                  <a:schemeClr val="accent1"/>
                </a:solidFill>
              </a:rPr>
              <a:t>Without charitable support, the family would have struggled for basic food and essentials.”</a:t>
            </a:r>
          </a:p>
          <a:p>
            <a:pPr indent="0"/>
            <a:endParaRPr lang="en-GB" sz="1600" dirty="0"/>
          </a:p>
          <a:p>
            <a:pPr indent="0"/>
            <a:endParaRPr lang="en-US" sz="1600" dirty="0"/>
          </a:p>
        </p:txBody>
      </p:sp>
      <p:pic>
        <p:nvPicPr>
          <p:cNvPr id="7" name="Picture 6">
            <a:extLst>
              <a:ext uri="{FF2B5EF4-FFF2-40B4-BE49-F238E27FC236}">
                <a16:creationId xmlns:a16="http://schemas.microsoft.com/office/drawing/2014/main" id="{06B59FFD-673C-9104-EFA0-51ACFC7647DF}"/>
              </a:ext>
            </a:extLst>
          </p:cNvPr>
          <p:cNvPicPr>
            <a:picLocks noChangeAspect="1"/>
          </p:cNvPicPr>
          <p:nvPr/>
        </p:nvPicPr>
        <p:blipFill>
          <a:blip r:embed="rId3"/>
          <a:stretch>
            <a:fillRect/>
          </a:stretch>
        </p:blipFill>
        <p:spPr>
          <a:xfrm>
            <a:off x="8375454" y="2782529"/>
            <a:ext cx="3429544" cy="2284076"/>
          </a:xfrm>
          <a:prstGeom prst="rect">
            <a:avLst/>
          </a:prstGeom>
        </p:spPr>
      </p:pic>
      <p:sp>
        <p:nvSpPr>
          <p:cNvPr id="6" name="TextBox 5">
            <a:extLst>
              <a:ext uri="{FF2B5EF4-FFF2-40B4-BE49-F238E27FC236}">
                <a16:creationId xmlns:a16="http://schemas.microsoft.com/office/drawing/2014/main" id="{BB6B5511-8626-E54F-21FF-C772CA28DF8D}"/>
              </a:ext>
            </a:extLst>
          </p:cNvPr>
          <p:cNvSpPr txBox="1"/>
          <p:nvPr/>
        </p:nvSpPr>
        <p:spPr>
          <a:xfrm>
            <a:off x="808890" y="5800673"/>
            <a:ext cx="8229600" cy="707886"/>
          </a:xfrm>
          <a:prstGeom prst="rect">
            <a:avLst/>
          </a:prstGeom>
          <a:noFill/>
        </p:spPr>
        <p:txBody>
          <a:bodyPr wrap="square">
            <a:spAutoFit/>
          </a:bodyPr>
          <a:lstStyle/>
          <a:p>
            <a:pPr marL="228600" indent="-228600">
              <a:buFont typeface="+mj-lt"/>
              <a:buAutoNum type="arabicPeriod"/>
            </a:pPr>
            <a:r>
              <a:rPr lang="en-GB" sz="1000" dirty="0">
                <a:hlinkClick r:id="rId4"/>
              </a:rPr>
              <a:t>Child poverty facts and figures | CPAG</a:t>
            </a:r>
            <a:endParaRPr lang="en-GB" sz="10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hlinkClick r:id="rId5"/>
              </a:rPr>
              <a:t>Cost-of-living report: impacts on children and young people | Barnardo's (barnardos.org.uk)</a:t>
            </a:r>
            <a:endParaRPr lang="en-GB" sz="1000" dirty="0"/>
          </a:p>
          <a:p>
            <a:pPr marL="228600" indent="-228600">
              <a:buFont typeface="+mj-lt"/>
              <a:buAutoNum type="arabicPeriod"/>
            </a:pPr>
            <a:r>
              <a:rPr lang="en-GB" sz="1000" dirty="0">
                <a:hlinkClick r:id="rId6"/>
              </a:rPr>
              <a:t>Lack of support for low-income families will see 1.3 million people pushed into absolute poverty next year • Resolution Foundation</a:t>
            </a:r>
            <a:endParaRPr lang="en-GB" sz="1000" dirty="0"/>
          </a:p>
          <a:p>
            <a:pPr marL="228600" indent="-228600">
              <a:buFont typeface="+mj-lt"/>
              <a:buAutoNum type="arabicPeriod"/>
            </a:pPr>
            <a:r>
              <a:rPr lang="en-GB" sz="1000" dirty="0">
                <a:hlinkClick r:id="rId7"/>
              </a:rPr>
              <a:t>How is the cost of living crisis impacting children? | Action For Children</a:t>
            </a:r>
            <a:endParaRPr lang="en-GB" sz="1000" dirty="0"/>
          </a:p>
        </p:txBody>
      </p:sp>
    </p:spTree>
    <p:extLst>
      <p:ext uri="{BB962C8B-B14F-4D97-AF65-F5344CB8AC3E}">
        <p14:creationId xmlns:p14="http://schemas.microsoft.com/office/powerpoint/2010/main" val="1211442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08891" y="703384"/>
            <a:ext cx="11086855" cy="691661"/>
          </a:xfrm>
        </p:spPr>
        <p:txBody>
          <a:bodyPr>
            <a:normAutofit/>
          </a:bodyPr>
          <a:lstStyle/>
          <a:p>
            <a:r>
              <a:rPr lang="en-US"/>
              <a:t>Cost of living affecting schools</a:t>
            </a:r>
          </a:p>
        </p:txBody>
      </p:sp>
      <p:sp>
        <p:nvSpPr>
          <p:cNvPr id="3" name="Text Placeholder 2">
            <a:extLst>
              <a:ext uri="{FF2B5EF4-FFF2-40B4-BE49-F238E27FC236}">
                <a16:creationId xmlns:a16="http://schemas.microsoft.com/office/drawing/2014/main" id="{63C02056-3F0E-6841-A8A5-323391F73CE7}"/>
              </a:ext>
            </a:extLst>
          </p:cNvPr>
          <p:cNvSpPr>
            <a:spLocks noGrp="1"/>
          </p:cNvSpPr>
          <p:nvPr>
            <p:ph type="body" sz="quarter" idx="10"/>
          </p:nvPr>
        </p:nvSpPr>
        <p:spPr>
          <a:xfrm>
            <a:off x="785270" y="1519286"/>
            <a:ext cx="4876002" cy="4321336"/>
          </a:xfrm>
        </p:spPr>
        <p:txBody>
          <a:bodyPr>
            <a:normAutofit/>
          </a:bodyPr>
          <a:lstStyle/>
          <a:p>
            <a:pPr marL="274637" indent="-285750">
              <a:buFont typeface="Arial" panose="020B0604020202020204" pitchFamily="34" charset="0"/>
              <a:buChar char="•"/>
            </a:pPr>
            <a:r>
              <a:rPr lang="en-US" dirty="0"/>
              <a:t>Costs of energy bills and resources for schools rising dramatically due to inflation.</a:t>
            </a:r>
          </a:p>
          <a:p>
            <a:pPr marL="274637" indent="-285750">
              <a:buFont typeface="Arial" panose="020B0604020202020204" pitchFamily="34" charset="0"/>
              <a:buChar char="•"/>
            </a:pPr>
            <a:r>
              <a:rPr lang="en-US" dirty="0"/>
              <a:t>Anecdotal evidence of:</a:t>
            </a:r>
          </a:p>
          <a:p>
            <a:pPr marL="960437" lvl="1" indent="-285750"/>
            <a:r>
              <a:rPr lang="en-US" sz="1600" dirty="0"/>
              <a:t>Reduced uptake of after-school clubs</a:t>
            </a:r>
          </a:p>
          <a:p>
            <a:pPr marL="960437" lvl="1" indent="-285750"/>
            <a:r>
              <a:rPr lang="en-US" sz="1600" dirty="0"/>
              <a:t>Increase in pupils skipping meals</a:t>
            </a:r>
          </a:p>
          <a:p>
            <a:pPr marL="960437" lvl="1" indent="-285750"/>
            <a:r>
              <a:rPr lang="en-US" sz="1600" dirty="0"/>
              <a:t>Increased absences due to fuel prices</a:t>
            </a:r>
          </a:p>
          <a:p>
            <a:pPr marL="960437" lvl="1" indent="-285750"/>
            <a:r>
              <a:rPr lang="en-US" sz="1600" dirty="0"/>
              <a:t>Printing bans</a:t>
            </a:r>
          </a:p>
          <a:p>
            <a:pPr marL="960437" lvl="1" indent="-285750"/>
            <a:r>
              <a:rPr lang="en-US" sz="1600" dirty="0"/>
              <a:t>Reductions in clothing donations</a:t>
            </a:r>
          </a:p>
          <a:p>
            <a:pPr marL="274637" indent="-285750">
              <a:buFont typeface="Arial" panose="020B0604020202020204" pitchFamily="34" charset="0"/>
              <a:buChar char="•"/>
            </a:pPr>
            <a:r>
              <a:rPr lang="en-US" dirty="0"/>
              <a:t>Energy bills have as much as trebled in some schools.</a:t>
            </a:r>
          </a:p>
          <a:p>
            <a:pPr marL="274637" indent="-285750">
              <a:buFont typeface="Arial" panose="020B0604020202020204" pitchFamily="34" charset="0"/>
              <a:buChar char="•"/>
            </a:pPr>
            <a:r>
              <a:rPr lang="en-US" dirty="0"/>
              <a:t>The National Association of Head Teachers says 9 in 10 schools will fall into a deficit by the next academic year.</a:t>
            </a:r>
          </a:p>
          <a:p>
            <a:pPr marL="274637"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AB45BDA2-4411-42E6-EB4E-3D5C7A904F5D}"/>
              </a:ext>
            </a:extLst>
          </p:cNvPr>
          <p:cNvPicPr>
            <a:picLocks noChangeAspect="1"/>
          </p:cNvPicPr>
          <p:nvPr/>
        </p:nvPicPr>
        <p:blipFill>
          <a:blip r:embed="rId3"/>
          <a:stretch>
            <a:fillRect/>
          </a:stretch>
        </p:blipFill>
        <p:spPr>
          <a:xfrm>
            <a:off x="5981147" y="1568052"/>
            <a:ext cx="6096000" cy="1209219"/>
          </a:xfrm>
          <a:prstGeom prst="rect">
            <a:avLst/>
          </a:prstGeom>
        </p:spPr>
      </p:pic>
      <p:pic>
        <p:nvPicPr>
          <p:cNvPr id="9" name="Picture 8">
            <a:extLst>
              <a:ext uri="{FF2B5EF4-FFF2-40B4-BE49-F238E27FC236}">
                <a16:creationId xmlns:a16="http://schemas.microsoft.com/office/drawing/2014/main" id="{911C4E83-09F3-6D83-97C7-E77BA42B35C3}"/>
              </a:ext>
            </a:extLst>
          </p:cNvPr>
          <p:cNvPicPr>
            <a:picLocks noChangeAspect="1"/>
          </p:cNvPicPr>
          <p:nvPr/>
        </p:nvPicPr>
        <p:blipFill>
          <a:blip r:embed="rId4"/>
          <a:stretch>
            <a:fillRect/>
          </a:stretch>
        </p:blipFill>
        <p:spPr>
          <a:xfrm>
            <a:off x="5684893" y="2901984"/>
            <a:ext cx="6210853" cy="1234744"/>
          </a:xfrm>
          <a:prstGeom prst="rect">
            <a:avLst/>
          </a:prstGeom>
        </p:spPr>
      </p:pic>
      <p:pic>
        <p:nvPicPr>
          <p:cNvPr id="11" name="Picture 10">
            <a:extLst>
              <a:ext uri="{FF2B5EF4-FFF2-40B4-BE49-F238E27FC236}">
                <a16:creationId xmlns:a16="http://schemas.microsoft.com/office/drawing/2014/main" id="{87176615-4802-8728-42E9-9249C07DB757}"/>
              </a:ext>
            </a:extLst>
          </p:cNvPr>
          <p:cNvPicPr>
            <a:picLocks noChangeAspect="1"/>
          </p:cNvPicPr>
          <p:nvPr/>
        </p:nvPicPr>
        <p:blipFill>
          <a:blip r:embed="rId5"/>
          <a:stretch>
            <a:fillRect/>
          </a:stretch>
        </p:blipFill>
        <p:spPr>
          <a:xfrm>
            <a:off x="6040782" y="4346747"/>
            <a:ext cx="5976730" cy="837193"/>
          </a:xfrm>
          <a:prstGeom prst="rect">
            <a:avLst/>
          </a:prstGeom>
        </p:spPr>
      </p:pic>
      <p:pic>
        <p:nvPicPr>
          <p:cNvPr id="13" name="Picture 12">
            <a:extLst>
              <a:ext uri="{FF2B5EF4-FFF2-40B4-BE49-F238E27FC236}">
                <a16:creationId xmlns:a16="http://schemas.microsoft.com/office/drawing/2014/main" id="{CD4D9DF3-3163-E80C-21CF-F564404AD6F4}"/>
              </a:ext>
            </a:extLst>
          </p:cNvPr>
          <p:cNvPicPr>
            <a:picLocks noChangeAspect="1"/>
          </p:cNvPicPr>
          <p:nvPr/>
        </p:nvPicPr>
        <p:blipFill>
          <a:blip r:embed="rId6"/>
          <a:stretch>
            <a:fillRect/>
          </a:stretch>
        </p:blipFill>
        <p:spPr>
          <a:xfrm>
            <a:off x="6281530" y="5308653"/>
            <a:ext cx="4586691" cy="1168278"/>
          </a:xfrm>
          <a:prstGeom prst="rect">
            <a:avLst/>
          </a:prstGeom>
        </p:spPr>
      </p:pic>
      <p:sp>
        <p:nvSpPr>
          <p:cNvPr id="4" name="TextBox 3">
            <a:extLst>
              <a:ext uri="{FF2B5EF4-FFF2-40B4-BE49-F238E27FC236}">
                <a16:creationId xmlns:a16="http://schemas.microsoft.com/office/drawing/2014/main" id="{642BE540-079F-FB45-7A7C-CB01A063CED1}"/>
              </a:ext>
            </a:extLst>
          </p:cNvPr>
          <p:cNvSpPr txBox="1"/>
          <p:nvPr/>
        </p:nvSpPr>
        <p:spPr>
          <a:xfrm>
            <a:off x="11616170" y="1332044"/>
            <a:ext cx="452283" cy="369332"/>
          </a:xfrm>
          <a:prstGeom prst="rect">
            <a:avLst/>
          </a:prstGeom>
          <a:noFill/>
        </p:spPr>
        <p:txBody>
          <a:bodyPr wrap="square" rtlCol="0">
            <a:spAutoFit/>
          </a:bodyPr>
          <a:lstStyle/>
          <a:p>
            <a:pPr algn="ctr"/>
            <a:r>
              <a:rPr lang="en-GB" dirty="0">
                <a:solidFill>
                  <a:srgbClr val="FF0000"/>
                </a:solidFill>
              </a:rPr>
              <a:t>1</a:t>
            </a:r>
          </a:p>
        </p:txBody>
      </p:sp>
      <p:sp>
        <p:nvSpPr>
          <p:cNvPr id="5" name="TextBox 4">
            <a:extLst>
              <a:ext uri="{FF2B5EF4-FFF2-40B4-BE49-F238E27FC236}">
                <a16:creationId xmlns:a16="http://schemas.microsoft.com/office/drawing/2014/main" id="{3348A4E6-7D32-FD2B-1B87-CDD0A9304A7F}"/>
              </a:ext>
            </a:extLst>
          </p:cNvPr>
          <p:cNvSpPr txBox="1"/>
          <p:nvPr/>
        </p:nvSpPr>
        <p:spPr>
          <a:xfrm>
            <a:off x="11565229" y="2617958"/>
            <a:ext cx="452283" cy="369332"/>
          </a:xfrm>
          <a:prstGeom prst="rect">
            <a:avLst/>
          </a:prstGeom>
          <a:noFill/>
        </p:spPr>
        <p:txBody>
          <a:bodyPr wrap="square" rtlCol="0">
            <a:spAutoFit/>
          </a:bodyPr>
          <a:lstStyle/>
          <a:p>
            <a:pPr algn="ctr"/>
            <a:r>
              <a:rPr lang="en-GB" dirty="0">
                <a:solidFill>
                  <a:srgbClr val="FF0000"/>
                </a:solidFill>
              </a:rPr>
              <a:t>2</a:t>
            </a:r>
          </a:p>
        </p:txBody>
      </p:sp>
      <p:sp>
        <p:nvSpPr>
          <p:cNvPr id="6" name="TextBox 5">
            <a:extLst>
              <a:ext uri="{FF2B5EF4-FFF2-40B4-BE49-F238E27FC236}">
                <a16:creationId xmlns:a16="http://schemas.microsoft.com/office/drawing/2014/main" id="{BFD3B2FE-550B-1A09-14E9-5EE98873468B}"/>
              </a:ext>
            </a:extLst>
          </p:cNvPr>
          <p:cNvSpPr txBox="1"/>
          <p:nvPr/>
        </p:nvSpPr>
        <p:spPr>
          <a:xfrm>
            <a:off x="11597110" y="3914878"/>
            <a:ext cx="452283" cy="369332"/>
          </a:xfrm>
          <a:prstGeom prst="rect">
            <a:avLst/>
          </a:prstGeom>
          <a:noFill/>
        </p:spPr>
        <p:txBody>
          <a:bodyPr wrap="square" rtlCol="0">
            <a:spAutoFit/>
          </a:bodyPr>
          <a:lstStyle/>
          <a:p>
            <a:pPr algn="ctr"/>
            <a:r>
              <a:rPr lang="en-GB" dirty="0">
                <a:solidFill>
                  <a:srgbClr val="FF0000"/>
                </a:solidFill>
              </a:rPr>
              <a:t>3</a:t>
            </a:r>
          </a:p>
        </p:txBody>
      </p:sp>
      <p:sp>
        <p:nvSpPr>
          <p:cNvPr id="8" name="TextBox 7">
            <a:extLst>
              <a:ext uri="{FF2B5EF4-FFF2-40B4-BE49-F238E27FC236}">
                <a16:creationId xmlns:a16="http://schemas.microsoft.com/office/drawing/2014/main" id="{6D94142B-3FAE-A3D3-1E19-F1EA976B4E57}"/>
              </a:ext>
            </a:extLst>
          </p:cNvPr>
          <p:cNvSpPr txBox="1"/>
          <p:nvPr/>
        </p:nvSpPr>
        <p:spPr>
          <a:xfrm>
            <a:off x="10726955" y="5308653"/>
            <a:ext cx="452283" cy="369332"/>
          </a:xfrm>
          <a:prstGeom prst="rect">
            <a:avLst/>
          </a:prstGeom>
          <a:noFill/>
        </p:spPr>
        <p:txBody>
          <a:bodyPr wrap="square" rtlCol="0">
            <a:spAutoFit/>
          </a:bodyPr>
          <a:lstStyle/>
          <a:p>
            <a:pPr algn="ctr"/>
            <a:r>
              <a:rPr lang="en-GB" dirty="0">
                <a:solidFill>
                  <a:srgbClr val="FF0000"/>
                </a:solidFill>
              </a:rPr>
              <a:t>4</a:t>
            </a:r>
          </a:p>
        </p:txBody>
      </p:sp>
      <p:sp>
        <p:nvSpPr>
          <p:cNvPr id="14" name="TextBox 13">
            <a:extLst>
              <a:ext uri="{FF2B5EF4-FFF2-40B4-BE49-F238E27FC236}">
                <a16:creationId xmlns:a16="http://schemas.microsoft.com/office/drawing/2014/main" id="{4F1317A3-A932-2F25-66A6-4E1834E4F724}"/>
              </a:ext>
            </a:extLst>
          </p:cNvPr>
          <p:cNvSpPr txBox="1"/>
          <p:nvPr/>
        </p:nvSpPr>
        <p:spPr>
          <a:xfrm>
            <a:off x="117844" y="5892792"/>
            <a:ext cx="6210854" cy="646331"/>
          </a:xfrm>
          <a:prstGeom prst="rect">
            <a:avLst/>
          </a:prstGeom>
          <a:noFill/>
        </p:spPr>
        <p:txBody>
          <a:bodyPr wrap="square">
            <a:spAutoFit/>
          </a:bodyPr>
          <a:lstStyle/>
          <a:p>
            <a:pPr marL="228600" indent="-228600">
              <a:buFont typeface="+mj-lt"/>
              <a:buAutoNum type="arabicPeriod"/>
            </a:pPr>
            <a:r>
              <a:rPr lang="en-GB" sz="900" dirty="0">
                <a:hlinkClick r:id="rId7"/>
              </a:rPr>
              <a:t>Schools face bankruptcy as energy bills jump 300% during cost of living crisis (inews.co.uk)</a:t>
            </a:r>
            <a:endParaRPr lang="en-GB" sz="900" dirty="0"/>
          </a:p>
          <a:p>
            <a:pPr marL="228600" indent="-228600">
              <a:buFont typeface="+mj-lt"/>
              <a:buAutoNum type="arabicPeriod"/>
            </a:pPr>
            <a:r>
              <a:rPr lang="en-GB" sz="900" dirty="0">
                <a:hlinkClick r:id="rId8"/>
              </a:rPr>
              <a:t>Cost of living crisis: Teachers in England report increase in children who can't afford lunch | UK News | Sky News</a:t>
            </a:r>
            <a:r>
              <a:rPr lang="en-GB" sz="900" dirty="0"/>
              <a:t> </a:t>
            </a:r>
          </a:p>
          <a:p>
            <a:pPr marL="228600" indent="-228600">
              <a:buFont typeface="+mj-lt"/>
              <a:buAutoNum type="arabicPeriod"/>
            </a:pPr>
            <a:r>
              <a:rPr lang="en-GB" sz="900" dirty="0">
                <a:hlinkClick r:id="rId9"/>
              </a:rPr>
              <a:t>Cost of living: Schools now 'part of the welfare state' (schoolsweek.co.uk)</a:t>
            </a:r>
            <a:endParaRPr lang="en-GB" sz="900" dirty="0"/>
          </a:p>
          <a:p>
            <a:pPr marL="228600" indent="-228600">
              <a:buFont typeface="+mj-lt"/>
              <a:buAutoNum type="arabicPeriod"/>
            </a:pPr>
            <a:r>
              <a:rPr lang="en-GB" sz="900" dirty="0">
                <a:hlinkClick r:id="rId10"/>
              </a:rPr>
              <a:t>‘There is such high need’: Teachers step in as UK cost of living crisis bites | Financial Times (ft.com)</a:t>
            </a:r>
            <a:endParaRPr lang="en-GB" sz="900" dirty="0"/>
          </a:p>
        </p:txBody>
      </p:sp>
    </p:spTree>
    <p:extLst>
      <p:ext uri="{BB962C8B-B14F-4D97-AF65-F5344CB8AC3E}">
        <p14:creationId xmlns:p14="http://schemas.microsoft.com/office/powerpoint/2010/main" val="152681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792-9E6B-8A4E-9A16-4FA2C0BC605A}"/>
              </a:ext>
            </a:extLst>
          </p:cNvPr>
          <p:cNvSpPr>
            <a:spLocks noGrp="1"/>
          </p:cNvSpPr>
          <p:nvPr>
            <p:ph type="ctrTitle"/>
          </p:nvPr>
        </p:nvSpPr>
        <p:spPr>
          <a:xfrm>
            <a:off x="808891" y="703384"/>
            <a:ext cx="11086855" cy="691661"/>
          </a:xfrm>
        </p:spPr>
        <p:txBody>
          <a:bodyPr>
            <a:normAutofit/>
          </a:bodyPr>
          <a:lstStyle/>
          <a:p>
            <a:r>
              <a:rPr lang="en-US"/>
              <a:t>Additional research and professional opinion</a:t>
            </a:r>
          </a:p>
        </p:txBody>
      </p:sp>
      <p:sp>
        <p:nvSpPr>
          <p:cNvPr id="3" name="Text Placeholder 2">
            <a:extLst>
              <a:ext uri="{FF2B5EF4-FFF2-40B4-BE49-F238E27FC236}">
                <a16:creationId xmlns:a16="http://schemas.microsoft.com/office/drawing/2014/main" id="{63C02056-3F0E-6841-A8A5-323391F73CE7}"/>
              </a:ext>
            </a:extLst>
          </p:cNvPr>
          <p:cNvSpPr>
            <a:spLocks noGrp="1"/>
          </p:cNvSpPr>
          <p:nvPr>
            <p:ph type="body" sz="quarter" idx="10"/>
          </p:nvPr>
        </p:nvSpPr>
        <p:spPr>
          <a:xfrm>
            <a:off x="808890" y="1833280"/>
            <a:ext cx="6603291" cy="4410502"/>
          </a:xfrm>
        </p:spPr>
        <p:txBody>
          <a:bodyPr>
            <a:normAutofit/>
          </a:bodyPr>
          <a:lstStyle/>
          <a:p>
            <a:pPr marL="274637" indent="-285750">
              <a:buFont typeface="Arial" panose="020B0604020202020204" pitchFamily="34" charset="0"/>
              <a:buChar char="•"/>
            </a:pPr>
            <a:r>
              <a:rPr lang="en-GB" dirty="0"/>
              <a:t>Mounting evidence of increased poverty in UK children is becoming more apparent in hospitals.</a:t>
            </a:r>
            <a:r>
              <a:rPr lang="en-GB" baseline="30000" dirty="0"/>
              <a:t>1</a:t>
            </a:r>
          </a:p>
          <a:p>
            <a:pPr marL="285750" indent="-285750">
              <a:buFont typeface="Arial" panose="020B0604020202020204" pitchFamily="34" charset="0"/>
              <a:buChar char="•"/>
            </a:pPr>
            <a:r>
              <a:rPr lang="en-US" dirty="0"/>
              <a:t>The Lancet recently published an editorial</a:t>
            </a:r>
            <a:r>
              <a:rPr lang="en-US" baseline="30000" dirty="0"/>
              <a:t>2</a:t>
            </a:r>
            <a:r>
              <a:rPr lang="en-US" dirty="0"/>
              <a:t> on the cost of living for UK young people:</a:t>
            </a:r>
          </a:p>
          <a:p>
            <a:pPr marL="960437" lvl="1" indent="-285750"/>
            <a:r>
              <a:rPr lang="en-US" sz="1600" dirty="0"/>
              <a:t>Children and young people living in poverty 72% more likely to be diagnosed with long-term illness.</a:t>
            </a:r>
          </a:p>
          <a:p>
            <a:pPr marL="960437" lvl="1" indent="-285750"/>
            <a:r>
              <a:rPr lang="en-US" sz="1600" dirty="0"/>
              <a:t>90% of the UK has seen a rise in living costs.</a:t>
            </a:r>
          </a:p>
          <a:p>
            <a:pPr marL="274637" indent="-285750">
              <a:buFont typeface="Arial" panose="020B0604020202020204" pitchFamily="34" charset="0"/>
              <a:buChar char="•"/>
            </a:pPr>
            <a:r>
              <a:rPr lang="en-US" dirty="0"/>
              <a:t>The All-Party Parliamentary Group</a:t>
            </a:r>
            <a:r>
              <a:rPr lang="en-US" baseline="30000" dirty="0"/>
              <a:t>3</a:t>
            </a:r>
            <a:r>
              <a:rPr lang="en-US" dirty="0"/>
              <a:t> (Jan ’23) found that:</a:t>
            </a:r>
          </a:p>
          <a:p>
            <a:pPr marL="960437" lvl="1" indent="-285750"/>
            <a:r>
              <a:rPr lang="en-US" sz="1600" dirty="0"/>
              <a:t>23% of children in England who are food insecure miss out on free school meals.</a:t>
            </a:r>
          </a:p>
          <a:p>
            <a:pPr marL="960437" lvl="1" indent="-285750"/>
            <a:r>
              <a:rPr lang="en-US" sz="1600" dirty="0"/>
              <a:t>34% of children in the North were living in poverty during COVID-19. 28% in the rest of England</a:t>
            </a:r>
          </a:p>
        </p:txBody>
      </p:sp>
      <p:grpSp>
        <p:nvGrpSpPr>
          <p:cNvPr id="9" name="Group 8">
            <a:extLst>
              <a:ext uri="{FF2B5EF4-FFF2-40B4-BE49-F238E27FC236}">
                <a16:creationId xmlns:a16="http://schemas.microsoft.com/office/drawing/2014/main" id="{59FFBAF0-3835-D611-BFE2-0A246BCBE56A}"/>
              </a:ext>
            </a:extLst>
          </p:cNvPr>
          <p:cNvGrpSpPr/>
          <p:nvPr/>
        </p:nvGrpSpPr>
        <p:grpSpPr>
          <a:xfrm>
            <a:off x="7666634" y="3144983"/>
            <a:ext cx="4052131" cy="1548108"/>
            <a:chOff x="7144327" y="2513662"/>
            <a:chExt cx="5003477" cy="2073210"/>
          </a:xfrm>
        </p:grpSpPr>
        <p:pic>
          <p:nvPicPr>
            <p:cNvPr id="7" name="Picture 6">
              <a:extLst>
                <a:ext uri="{FF2B5EF4-FFF2-40B4-BE49-F238E27FC236}">
                  <a16:creationId xmlns:a16="http://schemas.microsoft.com/office/drawing/2014/main" id="{A3E5B7E8-8A87-D73D-EDBD-365F016BA9CA}"/>
                </a:ext>
              </a:extLst>
            </p:cNvPr>
            <p:cNvPicPr>
              <a:picLocks noChangeAspect="1"/>
            </p:cNvPicPr>
            <p:nvPr/>
          </p:nvPicPr>
          <p:blipFill>
            <a:blip r:embed="rId3"/>
            <a:stretch>
              <a:fillRect/>
            </a:stretch>
          </p:blipFill>
          <p:spPr>
            <a:xfrm>
              <a:off x="7144327" y="2513662"/>
              <a:ext cx="4906827" cy="2073210"/>
            </a:xfrm>
            <a:prstGeom prst="rect">
              <a:avLst/>
            </a:prstGeom>
          </p:spPr>
        </p:pic>
        <p:sp>
          <p:nvSpPr>
            <p:cNvPr id="8" name="Rectangle 7">
              <a:extLst>
                <a:ext uri="{FF2B5EF4-FFF2-40B4-BE49-F238E27FC236}">
                  <a16:creationId xmlns:a16="http://schemas.microsoft.com/office/drawing/2014/main" id="{62B5C70C-0A1E-395E-B284-D34FCFF5A9AF}"/>
                </a:ext>
              </a:extLst>
            </p:cNvPr>
            <p:cNvSpPr/>
            <p:nvPr/>
          </p:nvSpPr>
          <p:spPr>
            <a:xfrm>
              <a:off x="11476182" y="2513662"/>
              <a:ext cx="671622" cy="3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7935E3EA-7256-E094-BA88-50B782F10FB1}"/>
              </a:ext>
            </a:extLst>
          </p:cNvPr>
          <p:cNvSpPr txBox="1"/>
          <p:nvPr/>
        </p:nvSpPr>
        <p:spPr>
          <a:xfrm>
            <a:off x="6604633" y="6114041"/>
            <a:ext cx="4778477" cy="507831"/>
          </a:xfrm>
          <a:prstGeom prst="rect">
            <a:avLst/>
          </a:prstGeom>
          <a:noFill/>
        </p:spPr>
        <p:txBody>
          <a:bodyPr wrap="square">
            <a:spAutoFit/>
          </a:bodyPr>
          <a:lstStyle/>
          <a:p>
            <a:pPr marL="228600" indent="-228600">
              <a:buFont typeface="+mj-lt"/>
              <a:buAutoNum type="arabicPeriod"/>
            </a:pPr>
            <a:r>
              <a:rPr lang="en-GB" sz="900" dirty="0">
                <a:hlinkClick r:id="rId4"/>
              </a:rPr>
              <a:t>How the cost of living crisis is damaging children’s health | The BMJ</a:t>
            </a:r>
            <a:endParaRPr lang="en-GB" sz="900" dirty="0"/>
          </a:p>
          <a:p>
            <a:pPr marL="228600" indent="-228600">
              <a:buFont typeface="+mj-lt"/>
              <a:buAutoNum type="arabicPeriod"/>
            </a:pPr>
            <a:r>
              <a:rPr lang="en-GB" sz="900" dirty="0">
                <a:hlinkClick r:id="rId5"/>
              </a:rPr>
              <a:t>The high cost of living for children in the UK - The Lancet Child &amp; Adolescent Health</a:t>
            </a:r>
            <a:endParaRPr lang="en-GB" sz="900" dirty="0"/>
          </a:p>
          <a:p>
            <a:pPr marL="228600" indent="-228600">
              <a:buFont typeface="+mj-lt"/>
              <a:buAutoNum type="arabicPeriod"/>
            </a:pPr>
            <a:r>
              <a:rPr lang="en-GB" sz="900" dirty="0">
                <a:hlinkClick r:id="rId6"/>
              </a:rPr>
              <a:t>Cost of living: One in three children in North living in poverty - BBC News</a:t>
            </a:r>
            <a:endParaRPr lang="en-GB" sz="900" dirty="0"/>
          </a:p>
        </p:txBody>
      </p:sp>
    </p:spTree>
    <p:extLst>
      <p:ext uri="{BB962C8B-B14F-4D97-AF65-F5344CB8AC3E}">
        <p14:creationId xmlns:p14="http://schemas.microsoft.com/office/powerpoint/2010/main" val="3062814496"/>
      </p:ext>
    </p:extLst>
  </p:cSld>
  <p:clrMapOvr>
    <a:masterClrMapping/>
  </p:clrMapOvr>
</p:sld>
</file>

<file path=ppt/theme/theme1.xml><?xml version="1.0" encoding="utf-8"?>
<a:theme xmlns:a="http://schemas.openxmlformats.org/drawingml/2006/main" name="Office Theme">
  <a:themeElements>
    <a:clrScheme name="BNF">
      <a:dk1>
        <a:srgbClr val="000000"/>
      </a:dk1>
      <a:lt1>
        <a:srgbClr val="FFFFFF"/>
      </a:lt1>
      <a:dk2>
        <a:srgbClr val="000000"/>
      </a:dk2>
      <a:lt2>
        <a:srgbClr val="E7E6E6"/>
      </a:lt2>
      <a:accent1>
        <a:srgbClr val="53B058"/>
      </a:accent1>
      <a:accent2>
        <a:srgbClr val="E53812"/>
      </a:accent2>
      <a:accent3>
        <a:srgbClr val="FDC92F"/>
      </a:accent3>
      <a:accent4>
        <a:srgbClr val="DB7850"/>
      </a:accent4>
      <a:accent5>
        <a:srgbClr val="226E9D"/>
      </a:accent5>
      <a:accent6>
        <a:srgbClr val="EC696D"/>
      </a:accent6>
      <a:hlink>
        <a:srgbClr val="0563C1"/>
      </a:hlink>
      <a:folHlink>
        <a:srgbClr val="EB67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BNF-PPT-Core_Final" id="{60C8C6D4-853B-40FD-9F41-F11A1D220E30}" vid="{0005D563-93DA-4025-9576-DF85EF4DA6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c53071f4-7f44-43fd-895c-8e7b6a3746b0" xsi:nil="true"/>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2607A0-CB04-499A-863B-3B807C1C2487}">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0C9666A-5A4A-4E7F-A0E6-04AF07953CBD}">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93F1269-12CB-4DC7-B489-454ED5B982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BNF-PPT-Core_Final</Template>
  <TotalTime>0</TotalTime>
  <Words>2432</Words>
  <Application>Microsoft Office PowerPoint</Application>
  <PresentationFormat>Widescreen</PresentationFormat>
  <Paragraphs>194</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Georgia</vt:lpstr>
      <vt:lpstr>Segoe UI</vt:lpstr>
      <vt:lpstr>Office Theme</vt:lpstr>
      <vt:lpstr>Cost of living, diet inequalities and impact on learning</vt:lpstr>
      <vt:lpstr>Introduction</vt:lpstr>
      <vt:lpstr>Health status in children and young people</vt:lpstr>
      <vt:lpstr>National Child Measurement Programme 2022</vt:lpstr>
      <vt:lpstr>Health status in children and young people</vt:lpstr>
      <vt:lpstr>Health disparities (UK and England)</vt:lpstr>
      <vt:lpstr>Cost of living – children and families</vt:lpstr>
      <vt:lpstr>Cost of living affecting schools</vt:lpstr>
      <vt:lpstr>Additional research and professional opinion</vt:lpstr>
      <vt:lpstr>Food insecurity in English children</vt:lpstr>
      <vt:lpstr>Free School Meals</vt:lpstr>
      <vt:lpstr>Healthy eating and food in schools (England)</vt:lpstr>
      <vt:lpstr>Hunger and learning – acute and chronic effects</vt:lpstr>
      <vt:lpstr>Financial inequality and attainment</vt:lpstr>
      <vt:lpstr>Financial and ethnic inequalities</vt:lpstr>
      <vt:lpstr>The Cost of the School Day</vt:lpstr>
      <vt:lpstr>Conclusion</vt:lpstr>
      <vt:lpstr>Additional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Scotland –  a Good Food Nation(?)</dc:title>
  <dc:creator>Ewen Trafford</dc:creator>
  <cp:lastModifiedBy>Ewen Trafford</cp:lastModifiedBy>
  <cp:revision>1</cp:revision>
  <dcterms:created xsi:type="dcterms:W3CDTF">2023-01-13T10:06:27Z</dcterms:created>
  <dcterms:modified xsi:type="dcterms:W3CDTF">2023-01-27T17:12:27Z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