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9" r:id="rId9"/>
    <p:sldId id="262" r:id="rId10"/>
    <p:sldId id="263" r:id="rId11"/>
    <p:sldId id="264" r:id="rId12"/>
    <p:sldId id="265" r:id="rId13"/>
    <p:sldId id="317" r:id="rId14"/>
    <p:sldId id="342" r:id="rId15"/>
    <p:sldId id="267" r:id="rId16"/>
    <p:sldId id="266" r:id="rId17"/>
    <p:sldId id="314" r:id="rId18"/>
    <p:sldId id="315" r:id="rId19"/>
    <p:sldId id="341" r:id="rId20"/>
    <p:sldId id="316" r:id="rId21"/>
    <p:sldId id="313" r:id="rId22"/>
    <p:sldId id="268" r:id="rId23"/>
    <p:sldId id="269" r:id="rId24"/>
    <p:sldId id="310" r:id="rId25"/>
    <p:sldId id="271" r:id="rId26"/>
    <p:sldId id="272" r:id="rId27"/>
    <p:sldId id="273" r:id="rId28"/>
    <p:sldId id="274" r:id="rId29"/>
    <p:sldId id="275" r:id="rId30"/>
    <p:sldId id="319" r:id="rId31"/>
    <p:sldId id="293" r:id="rId32"/>
    <p:sldId id="276" r:id="rId33"/>
    <p:sldId id="309" r:id="rId34"/>
    <p:sldId id="26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4288"/>
    <a:srgbClr val="FF33CC"/>
    <a:srgbClr val="C7BFD4"/>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08655-480F-495D-BB30-DCA7720C1CA6}" v="156" dt="2022-01-21T09:34:34.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10" autoAdjust="0"/>
    <p:restoredTop sz="94655"/>
  </p:normalViewPr>
  <p:slideViewPr>
    <p:cSldViewPr snapToGrid="0" snapToObjects="1">
      <p:cViewPr varScale="1">
        <p:scale>
          <a:sx n="67" d="100"/>
          <a:sy n="67" d="100"/>
        </p:scale>
        <p:origin x="38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Theobald" userId="e5e96d6a-dffb-4be3-a7c9-5724c0a71d0d" providerId="ADAL" clId="{1BA08655-480F-495D-BB30-DCA7720C1CA6}"/>
    <pc:docChg chg="undo custSel delSld modSld">
      <pc:chgData name="Claire Theobald" userId="e5e96d6a-dffb-4be3-a7c9-5724c0a71d0d" providerId="ADAL" clId="{1BA08655-480F-495D-BB30-DCA7720C1CA6}" dt="2022-01-21T09:34:34.588" v="1924"/>
      <pc:docMkLst>
        <pc:docMk/>
      </pc:docMkLst>
      <pc:sldChg chg="modSp mod">
        <pc:chgData name="Claire Theobald" userId="e5e96d6a-dffb-4be3-a7c9-5724c0a71d0d" providerId="ADAL" clId="{1BA08655-480F-495D-BB30-DCA7720C1CA6}" dt="2022-01-18T06:19:07.718" v="1895" actId="1076"/>
        <pc:sldMkLst>
          <pc:docMk/>
          <pc:sldMk cId="1955166399" sldId="256"/>
        </pc:sldMkLst>
        <pc:spChg chg="mod">
          <ac:chgData name="Claire Theobald" userId="e5e96d6a-dffb-4be3-a7c9-5724c0a71d0d" providerId="ADAL" clId="{1BA08655-480F-495D-BB30-DCA7720C1CA6}" dt="2022-01-18T06:19:07.718" v="1895" actId="1076"/>
          <ac:spMkLst>
            <pc:docMk/>
            <pc:sldMk cId="1955166399" sldId="256"/>
            <ac:spMk id="3" creationId="{E2A0FF66-B8E6-4959-9D31-F2FCB8C467D0}"/>
          </ac:spMkLst>
        </pc:spChg>
      </pc:sldChg>
      <pc:sldChg chg="addSp delSp modSp mod">
        <pc:chgData name="Claire Theobald" userId="e5e96d6a-dffb-4be3-a7c9-5724c0a71d0d" providerId="ADAL" clId="{1BA08655-480F-495D-BB30-DCA7720C1CA6}" dt="2022-01-21T09:34:06.612" v="1919" actId="14100"/>
        <pc:sldMkLst>
          <pc:docMk/>
          <pc:sldMk cId="1740713487" sldId="259"/>
        </pc:sldMkLst>
        <pc:spChg chg="mod">
          <ac:chgData name="Claire Theobald" userId="e5e96d6a-dffb-4be3-a7c9-5724c0a71d0d" providerId="ADAL" clId="{1BA08655-480F-495D-BB30-DCA7720C1CA6}" dt="2022-01-15T11:02:23.986" v="468" actId="1076"/>
          <ac:spMkLst>
            <pc:docMk/>
            <pc:sldMk cId="1740713487" sldId="259"/>
            <ac:spMk id="2" creationId="{00000000-0000-0000-0000-000000000000}"/>
          </ac:spMkLst>
        </pc:spChg>
        <pc:spChg chg="mod">
          <ac:chgData name="Claire Theobald" userId="e5e96d6a-dffb-4be3-a7c9-5724c0a71d0d" providerId="ADAL" clId="{1BA08655-480F-495D-BB30-DCA7720C1CA6}" dt="2022-01-15T11:02:21.330" v="467" actId="1076"/>
          <ac:spMkLst>
            <pc:docMk/>
            <pc:sldMk cId="1740713487" sldId="259"/>
            <ac:spMk id="3" creationId="{00000000-0000-0000-0000-000000000000}"/>
          </ac:spMkLst>
        </pc:spChg>
        <pc:picChg chg="del mod">
          <ac:chgData name="Claire Theobald" userId="e5e96d6a-dffb-4be3-a7c9-5724c0a71d0d" providerId="ADAL" clId="{1BA08655-480F-495D-BB30-DCA7720C1CA6}" dt="2022-01-21T09:33:49.604" v="1912" actId="478"/>
          <ac:picMkLst>
            <pc:docMk/>
            <pc:sldMk cId="1740713487" sldId="259"/>
            <ac:picMk id="5" creationId="{38E24D2D-DAAD-4405-BB41-D5024E1B5C60}"/>
          </ac:picMkLst>
        </pc:picChg>
        <pc:picChg chg="add del mod">
          <ac:chgData name="Claire Theobald" userId="e5e96d6a-dffb-4be3-a7c9-5724c0a71d0d" providerId="ADAL" clId="{1BA08655-480F-495D-BB30-DCA7720C1CA6}" dt="2022-01-21T09:33:43.104" v="1911" actId="478"/>
          <ac:picMkLst>
            <pc:docMk/>
            <pc:sldMk cId="1740713487" sldId="259"/>
            <ac:picMk id="6" creationId="{B4C1F755-AE27-4D96-932B-B05EC1D5F50F}"/>
          </ac:picMkLst>
        </pc:picChg>
        <pc:picChg chg="add mod">
          <ac:chgData name="Claire Theobald" userId="e5e96d6a-dffb-4be3-a7c9-5724c0a71d0d" providerId="ADAL" clId="{1BA08655-480F-495D-BB30-DCA7720C1CA6}" dt="2022-01-21T09:34:06.612" v="1919" actId="14100"/>
          <ac:picMkLst>
            <pc:docMk/>
            <pc:sldMk cId="1740713487" sldId="259"/>
            <ac:picMk id="8" creationId="{6CE05EAE-AB8F-42C6-B7FD-F6D3E219CCDE}"/>
          </ac:picMkLst>
        </pc:picChg>
      </pc:sldChg>
      <pc:sldChg chg="addSp delSp modSp mod">
        <pc:chgData name="Claire Theobald" userId="e5e96d6a-dffb-4be3-a7c9-5724c0a71d0d" providerId="ADAL" clId="{1BA08655-480F-495D-BB30-DCA7720C1CA6}" dt="2022-01-18T05:40:45.676" v="1636" actId="1076"/>
        <pc:sldMkLst>
          <pc:docMk/>
          <pc:sldMk cId="812371644" sldId="262"/>
        </pc:sldMkLst>
        <pc:spChg chg="mod">
          <ac:chgData name="Claire Theobald" userId="e5e96d6a-dffb-4be3-a7c9-5724c0a71d0d" providerId="ADAL" clId="{1BA08655-480F-495D-BB30-DCA7720C1CA6}" dt="2022-01-18T05:40:43.588" v="1635" actId="1076"/>
          <ac:spMkLst>
            <pc:docMk/>
            <pc:sldMk cId="812371644" sldId="262"/>
            <ac:spMk id="2" creationId="{134C39A9-27B3-442E-9474-4304917B4CEB}"/>
          </ac:spMkLst>
        </pc:spChg>
        <pc:spChg chg="mod">
          <ac:chgData name="Claire Theobald" userId="e5e96d6a-dffb-4be3-a7c9-5724c0a71d0d" providerId="ADAL" clId="{1BA08655-480F-495D-BB30-DCA7720C1CA6}" dt="2022-01-18T05:40:45.676" v="1636" actId="1076"/>
          <ac:spMkLst>
            <pc:docMk/>
            <pc:sldMk cId="812371644" sldId="262"/>
            <ac:spMk id="3" creationId="{10326468-F827-4B7D-BD2D-16894CD9AA7B}"/>
          </ac:spMkLst>
        </pc:spChg>
        <pc:picChg chg="add del mod">
          <ac:chgData name="Claire Theobald" userId="e5e96d6a-dffb-4be3-a7c9-5724c0a71d0d" providerId="ADAL" clId="{1BA08655-480F-495D-BB30-DCA7720C1CA6}" dt="2022-01-16T16:04:23.549" v="682" actId="478"/>
          <ac:picMkLst>
            <pc:docMk/>
            <pc:sldMk cId="812371644" sldId="262"/>
            <ac:picMk id="7" creationId="{D233D353-1EC1-4A97-9C94-B150214697E5}"/>
          </ac:picMkLst>
        </pc:picChg>
        <pc:picChg chg="add del mod">
          <ac:chgData name="Claire Theobald" userId="e5e96d6a-dffb-4be3-a7c9-5724c0a71d0d" providerId="ADAL" clId="{1BA08655-480F-495D-BB30-DCA7720C1CA6}" dt="2022-01-16T16:04:21.667" v="681" actId="478"/>
          <ac:picMkLst>
            <pc:docMk/>
            <pc:sldMk cId="812371644" sldId="262"/>
            <ac:picMk id="11" creationId="{FA3DB3D6-A26A-4C73-B34A-EB3322AA6177}"/>
          </ac:picMkLst>
        </pc:picChg>
      </pc:sldChg>
      <pc:sldChg chg="modSp mod">
        <pc:chgData name="Claire Theobald" userId="e5e96d6a-dffb-4be3-a7c9-5724c0a71d0d" providerId="ADAL" clId="{1BA08655-480F-495D-BB30-DCA7720C1CA6}" dt="2022-01-15T11:02:40.638" v="473" actId="1076"/>
        <pc:sldMkLst>
          <pc:docMk/>
          <pc:sldMk cId="3531216930" sldId="263"/>
        </pc:sldMkLst>
        <pc:picChg chg="mod">
          <ac:chgData name="Claire Theobald" userId="e5e96d6a-dffb-4be3-a7c9-5724c0a71d0d" providerId="ADAL" clId="{1BA08655-480F-495D-BB30-DCA7720C1CA6}" dt="2022-01-15T11:02:33.783" v="471" actId="1076"/>
          <ac:picMkLst>
            <pc:docMk/>
            <pc:sldMk cId="3531216930" sldId="263"/>
            <ac:picMk id="10" creationId="{42FCB524-FC55-40D3-A1D9-A2188D9A4B6F}"/>
          </ac:picMkLst>
        </pc:picChg>
        <pc:picChg chg="mod">
          <ac:chgData name="Claire Theobald" userId="e5e96d6a-dffb-4be3-a7c9-5724c0a71d0d" providerId="ADAL" clId="{1BA08655-480F-495D-BB30-DCA7720C1CA6}" dt="2022-01-15T11:02:40.638" v="473" actId="1076"/>
          <ac:picMkLst>
            <pc:docMk/>
            <pc:sldMk cId="3531216930" sldId="263"/>
            <ac:picMk id="11" creationId="{B5F87A36-E6F7-4E04-A3F0-440FA9563A76}"/>
          </ac:picMkLst>
        </pc:picChg>
        <pc:picChg chg="mod">
          <ac:chgData name="Claire Theobald" userId="e5e96d6a-dffb-4be3-a7c9-5724c0a71d0d" providerId="ADAL" clId="{1BA08655-480F-495D-BB30-DCA7720C1CA6}" dt="2022-01-15T11:02:35.188" v="472" actId="1076"/>
          <ac:picMkLst>
            <pc:docMk/>
            <pc:sldMk cId="3531216930" sldId="263"/>
            <ac:picMk id="13" creationId="{3455CEE1-FDCE-4B27-87EB-7FB234E32832}"/>
          </ac:picMkLst>
        </pc:picChg>
      </pc:sldChg>
      <pc:sldChg chg="modSp mod">
        <pc:chgData name="Claire Theobald" userId="e5e96d6a-dffb-4be3-a7c9-5724c0a71d0d" providerId="ADAL" clId="{1BA08655-480F-495D-BB30-DCA7720C1CA6}" dt="2022-01-18T05:40:54.625" v="1638" actId="1076"/>
        <pc:sldMkLst>
          <pc:docMk/>
          <pc:sldMk cId="897309740" sldId="264"/>
        </pc:sldMkLst>
        <pc:spChg chg="mod">
          <ac:chgData name="Claire Theobald" userId="e5e96d6a-dffb-4be3-a7c9-5724c0a71d0d" providerId="ADAL" clId="{1BA08655-480F-495D-BB30-DCA7720C1CA6}" dt="2022-01-18T05:40:54.625" v="1638" actId="1076"/>
          <ac:spMkLst>
            <pc:docMk/>
            <pc:sldMk cId="897309740" sldId="264"/>
            <ac:spMk id="2" creationId="{1FD69575-A985-4491-9953-10BBA2B07E0F}"/>
          </ac:spMkLst>
        </pc:spChg>
      </pc:sldChg>
      <pc:sldChg chg="modSp mod">
        <pc:chgData name="Claire Theobald" userId="e5e96d6a-dffb-4be3-a7c9-5724c0a71d0d" providerId="ADAL" clId="{1BA08655-480F-495D-BB30-DCA7720C1CA6}" dt="2022-01-16T16:05:36.961" v="690" actId="20577"/>
        <pc:sldMkLst>
          <pc:docMk/>
          <pc:sldMk cId="1660854805" sldId="265"/>
        </pc:sldMkLst>
        <pc:spChg chg="mod">
          <ac:chgData name="Claire Theobald" userId="e5e96d6a-dffb-4be3-a7c9-5724c0a71d0d" providerId="ADAL" clId="{1BA08655-480F-495D-BB30-DCA7720C1CA6}" dt="2022-01-16T16:05:36.961" v="690" actId="20577"/>
          <ac:spMkLst>
            <pc:docMk/>
            <pc:sldMk cId="1660854805" sldId="265"/>
            <ac:spMk id="3" creationId="{3CC8BCB8-1715-480F-8D57-A628C9AA8BC4}"/>
          </ac:spMkLst>
        </pc:spChg>
        <pc:picChg chg="mod">
          <ac:chgData name="Claire Theobald" userId="e5e96d6a-dffb-4be3-a7c9-5724c0a71d0d" providerId="ADAL" clId="{1BA08655-480F-495D-BB30-DCA7720C1CA6}" dt="2022-01-15T11:02:55.905" v="476" actId="1076"/>
          <ac:picMkLst>
            <pc:docMk/>
            <pc:sldMk cId="1660854805" sldId="265"/>
            <ac:picMk id="4" creationId="{CE855A31-B986-47DB-87E9-89C4644C8099}"/>
          </ac:picMkLst>
        </pc:picChg>
      </pc:sldChg>
      <pc:sldChg chg="modSp mod">
        <pc:chgData name="Claire Theobald" userId="e5e96d6a-dffb-4be3-a7c9-5724c0a71d0d" providerId="ADAL" clId="{1BA08655-480F-495D-BB30-DCA7720C1CA6}" dt="2022-01-18T05:41:35.228" v="1642" actId="255"/>
        <pc:sldMkLst>
          <pc:docMk/>
          <pc:sldMk cId="3421704057" sldId="266"/>
        </pc:sldMkLst>
        <pc:spChg chg="mod">
          <ac:chgData name="Claire Theobald" userId="e5e96d6a-dffb-4be3-a7c9-5724c0a71d0d" providerId="ADAL" clId="{1BA08655-480F-495D-BB30-DCA7720C1CA6}" dt="2022-01-18T05:41:35.228" v="1642" actId="255"/>
          <ac:spMkLst>
            <pc:docMk/>
            <pc:sldMk cId="3421704057" sldId="266"/>
            <ac:spMk id="2" creationId="{5B686A8C-170D-45BC-BA6A-2EE21CDC9C6F}"/>
          </ac:spMkLst>
        </pc:spChg>
        <pc:spChg chg="mod">
          <ac:chgData name="Claire Theobald" userId="e5e96d6a-dffb-4be3-a7c9-5724c0a71d0d" providerId="ADAL" clId="{1BA08655-480F-495D-BB30-DCA7720C1CA6}" dt="2022-01-18T05:39:19.405" v="1627" actId="1076"/>
          <ac:spMkLst>
            <pc:docMk/>
            <pc:sldMk cId="3421704057" sldId="266"/>
            <ac:spMk id="3" creationId="{4B19E868-0B15-49CC-BDCA-7E429AB21B0D}"/>
          </ac:spMkLst>
        </pc:spChg>
        <pc:picChg chg="mod modCrop">
          <ac:chgData name="Claire Theobald" userId="e5e96d6a-dffb-4be3-a7c9-5724c0a71d0d" providerId="ADAL" clId="{1BA08655-480F-495D-BB30-DCA7720C1CA6}" dt="2022-01-15T10:52:46.977" v="283" actId="732"/>
          <ac:picMkLst>
            <pc:docMk/>
            <pc:sldMk cId="3421704057" sldId="266"/>
            <ac:picMk id="5" creationId="{E82604E6-8893-478C-BCC1-1AF39C438442}"/>
          </ac:picMkLst>
        </pc:picChg>
      </pc:sldChg>
      <pc:sldChg chg="modSp mod">
        <pc:chgData name="Claire Theobald" userId="e5e96d6a-dffb-4be3-a7c9-5724c0a71d0d" providerId="ADAL" clId="{1BA08655-480F-495D-BB30-DCA7720C1CA6}" dt="2022-01-18T05:41:26.604" v="1641" actId="255"/>
        <pc:sldMkLst>
          <pc:docMk/>
          <pc:sldMk cId="2851114964" sldId="267"/>
        </pc:sldMkLst>
        <pc:spChg chg="mod">
          <ac:chgData name="Claire Theobald" userId="e5e96d6a-dffb-4be3-a7c9-5724c0a71d0d" providerId="ADAL" clId="{1BA08655-480F-495D-BB30-DCA7720C1CA6}" dt="2022-01-18T05:41:26.604" v="1641" actId="255"/>
          <ac:spMkLst>
            <pc:docMk/>
            <pc:sldMk cId="2851114964" sldId="267"/>
            <ac:spMk id="2" creationId="{40394576-9A01-4CC2-8B58-25E6CAE10577}"/>
          </ac:spMkLst>
        </pc:spChg>
        <pc:spChg chg="mod">
          <ac:chgData name="Claire Theobald" userId="e5e96d6a-dffb-4be3-a7c9-5724c0a71d0d" providerId="ADAL" clId="{1BA08655-480F-495D-BB30-DCA7720C1CA6}" dt="2022-01-18T05:39:07.049" v="1624" actId="14100"/>
          <ac:spMkLst>
            <pc:docMk/>
            <pc:sldMk cId="2851114964" sldId="267"/>
            <ac:spMk id="3" creationId="{87C63DFF-9EBC-4E6E-B5CE-0EEB0EED8C0B}"/>
          </ac:spMkLst>
        </pc:spChg>
        <pc:picChg chg="mod">
          <ac:chgData name="Claire Theobald" userId="e5e96d6a-dffb-4be3-a7c9-5724c0a71d0d" providerId="ADAL" clId="{1BA08655-480F-495D-BB30-DCA7720C1CA6}" dt="2022-01-17T14:26:33.181" v="1502" actId="1076"/>
          <ac:picMkLst>
            <pc:docMk/>
            <pc:sldMk cId="2851114964" sldId="267"/>
            <ac:picMk id="5" creationId="{FAD3FB63-5D64-4D71-99E6-C236D47EA81F}"/>
          </ac:picMkLst>
        </pc:picChg>
        <pc:picChg chg="mod">
          <ac:chgData name="Claire Theobald" userId="e5e96d6a-dffb-4be3-a7c9-5724c0a71d0d" providerId="ADAL" clId="{1BA08655-480F-495D-BB30-DCA7720C1CA6}" dt="2022-01-15T10:52:19.886" v="274" actId="14100"/>
          <ac:picMkLst>
            <pc:docMk/>
            <pc:sldMk cId="2851114964" sldId="267"/>
            <ac:picMk id="6" creationId="{36E85ECF-BB1C-491F-B390-1ADC20AFFEAF}"/>
          </ac:picMkLst>
        </pc:picChg>
        <pc:picChg chg="mod">
          <ac:chgData name="Claire Theobald" userId="e5e96d6a-dffb-4be3-a7c9-5724c0a71d0d" providerId="ADAL" clId="{1BA08655-480F-495D-BB30-DCA7720C1CA6}" dt="2022-01-15T10:52:14.989" v="271" actId="1076"/>
          <ac:picMkLst>
            <pc:docMk/>
            <pc:sldMk cId="2851114964" sldId="267"/>
            <ac:picMk id="8" creationId="{AAC41278-B754-4BE9-8B15-F5A056E5AFF0}"/>
          </ac:picMkLst>
        </pc:picChg>
        <pc:picChg chg="mod">
          <ac:chgData name="Claire Theobald" userId="e5e96d6a-dffb-4be3-a7c9-5724c0a71d0d" providerId="ADAL" clId="{1BA08655-480F-495D-BB30-DCA7720C1CA6}" dt="2022-01-17T14:26:31.954" v="1501" actId="1076"/>
          <ac:picMkLst>
            <pc:docMk/>
            <pc:sldMk cId="2851114964" sldId="267"/>
            <ac:picMk id="10" creationId="{15EB4098-7A49-4646-981F-439A6EF1E488}"/>
          </ac:picMkLst>
        </pc:picChg>
      </pc:sldChg>
      <pc:sldChg chg="modSp mod">
        <pc:chgData name="Claire Theobald" userId="e5e96d6a-dffb-4be3-a7c9-5724c0a71d0d" providerId="ADAL" clId="{1BA08655-480F-495D-BB30-DCA7720C1CA6}" dt="2022-01-18T05:34:11.999" v="1549" actId="20577"/>
        <pc:sldMkLst>
          <pc:docMk/>
          <pc:sldMk cId="3338303308" sldId="269"/>
        </pc:sldMkLst>
        <pc:spChg chg="mod">
          <ac:chgData name="Claire Theobald" userId="e5e96d6a-dffb-4be3-a7c9-5724c0a71d0d" providerId="ADAL" clId="{1BA08655-480F-495D-BB30-DCA7720C1CA6}" dt="2022-01-18T05:34:11.999" v="1549" actId="20577"/>
          <ac:spMkLst>
            <pc:docMk/>
            <pc:sldMk cId="3338303308" sldId="269"/>
            <ac:spMk id="3" creationId="{9B3F9AD7-E11C-4F2D-BDBE-C767A4C4C667}"/>
          </ac:spMkLst>
        </pc:spChg>
      </pc:sldChg>
      <pc:sldChg chg="modSp mod">
        <pc:chgData name="Claire Theobald" userId="e5e96d6a-dffb-4be3-a7c9-5724c0a71d0d" providerId="ADAL" clId="{1BA08655-480F-495D-BB30-DCA7720C1CA6}" dt="2022-01-18T05:43:25.891" v="1674" actId="20577"/>
        <pc:sldMkLst>
          <pc:docMk/>
          <pc:sldMk cId="2343906518" sldId="271"/>
        </pc:sldMkLst>
        <pc:spChg chg="mod">
          <ac:chgData name="Claire Theobald" userId="e5e96d6a-dffb-4be3-a7c9-5724c0a71d0d" providerId="ADAL" clId="{1BA08655-480F-495D-BB30-DCA7720C1CA6}" dt="2022-01-18T05:43:25.891" v="1674" actId="20577"/>
          <ac:spMkLst>
            <pc:docMk/>
            <pc:sldMk cId="2343906518" sldId="271"/>
            <ac:spMk id="3" creationId="{39FD799D-4883-4CEB-AF1A-3B1B027B8075}"/>
          </ac:spMkLst>
        </pc:spChg>
      </pc:sldChg>
      <pc:sldChg chg="modSp mod">
        <pc:chgData name="Claire Theobald" userId="e5e96d6a-dffb-4be3-a7c9-5724c0a71d0d" providerId="ADAL" clId="{1BA08655-480F-495D-BB30-DCA7720C1CA6}" dt="2022-01-21T09:32:26.166" v="1902" actId="1076"/>
        <pc:sldMkLst>
          <pc:docMk/>
          <pc:sldMk cId="2493309322" sldId="272"/>
        </pc:sldMkLst>
        <pc:spChg chg="mod">
          <ac:chgData name="Claire Theobald" userId="e5e96d6a-dffb-4be3-a7c9-5724c0a71d0d" providerId="ADAL" clId="{1BA08655-480F-495D-BB30-DCA7720C1CA6}" dt="2022-01-21T09:32:26.166" v="1902" actId="1076"/>
          <ac:spMkLst>
            <pc:docMk/>
            <pc:sldMk cId="2493309322" sldId="272"/>
            <ac:spMk id="3" creationId="{C5427DAC-2BB0-4CD7-A972-13917FCEF935}"/>
          </ac:spMkLst>
        </pc:spChg>
      </pc:sldChg>
      <pc:sldChg chg="modSp mod">
        <pc:chgData name="Claire Theobald" userId="e5e96d6a-dffb-4be3-a7c9-5724c0a71d0d" providerId="ADAL" clId="{1BA08655-480F-495D-BB30-DCA7720C1CA6}" dt="2022-01-18T05:46:39.055" v="1681" actId="20577"/>
        <pc:sldMkLst>
          <pc:docMk/>
          <pc:sldMk cId="3853583505" sldId="273"/>
        </pc:sldMkLst>
        <pc:spChg chg="mod">
          <ac:chgData name="Claire Theobald" userId="e5e96d6a-dffb-4be3-a7c9-5724c0a71d0d" providerId="ADAL" clId="{1BA08655-480F-495D-BB30-DCA7720C1CA6}" dt="2022-01-18T05:46:16.885" v="1675" actId="1076"/>
          <ac:spMkLst>
            <pc:docMk/>
            <pc:sldMk cId="3853583505" sldId="273"/>
            <ac:spMk id="2" creationId="{4CA98934-6F51-40AE-BBFA-C232F6E467AA}"/>
          </ac:spMkLst>
        </pc:spChg>
        <pc:spChg chg="mod">
          <ac:chgData name="Claire Theobald" userId="e5e96d6a-dffb-4be3-a7c9-5724c0a71d0d" providerId="ADAL" clId="{1BA08655-480F-495D-BB30-DCA7720C1CA6}" dt="2022-01-18T05:46:39.055" v="1681" actId="20577"/>
          <ac:spMkLst>
            <pc:docMk/>
            <pc:sldMk cId="3853583505" sldId="273"/>
            <ac:spMk id="3" creationId="{65E30FB3-1791-4188-8178-1DB71190233A}"/>
          </ac:spMkLst>
        </pc:spChg>
      </pc:sldChg>
      <pc:sldChg chg="modSp mod">
        <pc:chgData name="Claire Theobald" userId="e5e96d6a-dffb-4be3-a7c9-5724c0a71d0d" providerId="ADAL" clId="{1BA08655-480F-495D-BB30-DCA7720C1CA6}" dt="2022-01-18T05:51:24.133" v="1793" actId="20577"/>
        <pc:sldMkLst>
          <pc:docMk/>
          <pc:sldMk cId="320434486" sldId="274"/>
        </pc:sldMkLst>
        <pc:spChg chg="mod">
          <ac:chgData name="Claire Theobald" userId="e5e96d6a-dffb-4be3-a7c9-5724c0a71d0d" providerId="ADAL" clId="{1BA08655-480F-495D-BB30-DCA7720C1CA6}" dt="2022-01-18T05:51:24.133" v="1793" actId="20577"/>
          <ac:spMkLst>
            <pc:docMk/>
            <pc:sldMk cId="320434486" sldId="274"/>
            <ac:spMk id="3" creationId="{9AFE1BF6-81BE-473B-873C-C54248AACA60}"/>
          </ac:spMkLst>
        </pc:spChg>
      </pc:sldChg>
      <pc:sldChg chg="modSp mod">
        <pc:chgData name="Claire Theobald" userId="e5e96d6a-dffb-4be3-a7c9-5724c0a71d0d" providerId="ADAL" clId="{1BA08655-480F-495D-BB30-DCA7720C1CA6}" dt="2022-01-21T09:32:36.729" v="1905" actId="1076"/>
        <pc:sldMkLst>
          <pc:docMk/>
          <pc:sldMk cId="702392040" sldId="275"/>
        </pc:sldMkLst>
        <pc:spChg chg="mod">
          <ac:chgData name="Claire Theobald" userId="e5e96d6a-dffb-4be3-a7c9-5724c0a71d0d" providerId="ADAL" clId="{1BA08655-480F-495D-BB30-DCA7720C1CA6}" dt="2022-01-21T09:32:34.942" v="1904" actId="1076"/>
          <ac:spMkLst>
            <pc:docMk/>
            <pc:sldMk cId="702392040" sldId="275"/>
            <ac:spMk id="2" creationId="{26897501-000D-46AD-92E4-992E528BC473}"/>
          </ac:spMkLst>
        </pc:spChg>
        <pc:spChg chg="mod">
          <ac:chgData name="Claire Theobald" userId="e5e96d6a-dffb-4be3-a7c9-5724c0a71d0d" providerId="ADAL" clId="{1BA08655-480F-495D-BB30-DCA7720C1CA6}" dt="2022-01-21T09:32:36.729" v="1905" actId="1076"/>
          <ac:spMkLst>
            <pc:docMk/>
            <pc:sldMk cId="702392040" sldId="275"/>
            <ac:spMk id="3" creationId="{F35A15A8-4B17-441B-9A65-397C6AC30B23}"/>
          </ac:spMkLst>
        </pc:spChg>
      </pc:sldChg>
      <pc:sldChg chg="modSp mod">
        <pc:chgData name="Claire Theobald" userId="e5e96d6a-dffb-4be3-a7c9-5724c0a71d0d" providerId="ADAL" clId="{1BA08655-480F-495D-BB30-DCA7720C1CA6}" dt="2022-01-18T06:01:34.699" v="1878" actId="20577"/>
        <pc:sldMkLst>
          <pc:docMk/>
          <pc:sldMk cId="3812046154" sldId="276"/>
        </pc:sldMkLst>
        <pc:spChg chg="mod">
          <ac:chgData name="Claire Theobald" userId="e5e96d6a-dffb-4be3-a7c9-5724c0a71d0d" providerId="ADAL" clId="{1BA08655-480F-495D-BB30-DCA7720C1CA6}" dt="2022-01-18T06:01:34.699" v="1878" actId="20577"/>
          <ac:spMkLst>
            <pc:docMk/>
            <pc:sldMk cId="3812046154" sldId="276"/>
            <ac:spMk id="3" creationId="{2412DC38-29FC-414C-A520-DE1BC1ADD776}"/>
          </ac:spMkLst>
        </pc:spChg>
      </pc:sldChg>
      <pc:sldChg chg="modSp mod">
        <pc:chgData name="Claire Theobald" userId="e5e96d6a-dffb-4be3-a7c9-5724c0a71d0d" providerId="ADAL" clId="{1BA08655-480F-495D-BB30-DCA7720C1CA6}" dt="2022-01-21T08:57:05.434" v="1900" actId="20577"/>
        <pc:sldMkLst>
          <pc:docMk/>
          <pc:sldMk cId="473825219" sldId="293"/>
        </pc:sldMkLst>
        <pc:spChg chg="mod">
          <ac:chgData name="Claire Theobald" userId="e5e96d6a-dffb-4be3-a7c9-5724c0a71d0d" providerId="ADAL" clId="{1BA08655-480F-495D-BB30-DCA7720C1CA6}" dt="2022-01-21T08:57:05.434" v="1900" actId="20577"/>
          <ac:spMkLst>
            <pc:docMk/>
            <pc:sldMk cId="473825219" sldId="293"/>
            <ac:spMk id="3" creationId="{80579A28-0868-4BE8-9F86-B3CB2DD7BC6B}"/>
          </ac:spMkLst>
        </pc:spChg>
      </pc:sldChg>
      <pc:sldChg chg="addSp delSp modSp mod">
        <pc:chgData name="Claire Theobald" userId="e5e96d6a-dffb-4be3-a7c9-5724c0a71d0d" providerId="ADAL" clId="{1BA08655-480F-495D-BB30-DCA7720C1CA6}" dt="2022-01-18T06:09:08.980" v="1892" actId="14100"/>
        <pc:sldMkLst>
          <pc:docMk/>
          <pc:sldMk cId="1651507954" sldId="309"/>
        </pc:sldMkLst>
        <pc:spChg chg="mod">
          <ac:chgData name="Claire Theobald" userId="e5e96d6a-dffb-4be3-a7c9-5724c0a71d0d" providerId="ADAL" clId="{1BA08655-480F-495D-BB30-DCA7720C1CA6}" dt="2022-01-18T06:08:50.297" v="1888" actId="1076"/>
          <ac:spMkLst>
            <pc:docMk/>
            <pc:sldMk cId="1651507954" sldId="309"/>
            <ac:spMk id="2" creationId="{A076EEE6-9298-4422-80CF-84228F24B44D}"/>
          </ac:spMkLst>
        </pc:spChg>
        <pc:spChg chg="del">
          <ac:chgData name="Claire Theobald" userId="e5e96d6a-dffb-4be3-a7c9-5724c0a71d0d" providerId="ADAL" clId="{1BA08655-480F-495D-BB30-DCA7720C1CA6}" dt="2022-01-18T06:08:39.007" v="1884" actId="478"/>
          <ac:spMkLst>
            <pc:docMk/>
            <pc:sldMk cId="1651507954" sldId="309"/>
            <ac:spMk id="3" creationId="{BD71D296-DAE1-4E6B-AD85-CF1C5E03AADD}"/>
          </ac:spMkLst>
        </pc:spChg>
        <pc:spChg chg="add del mod">
          <ac:chgData name="Claire Theobald" userId="e5e96d6a-dffb-4be3-a7c9-5724c0a71d0d" providerId="ADAL" clId="{1BA08655-480F-495D-BB30-DCA7720C1CA6}" dt="2022-01-18T06:08:43.232" v="1885" actId="478"/>
          <ac:spMkLst>
            <pc:docMk/>
            <pc:sldMk cId="1651507954" sldId="309"/>
            <ac:spMk id="7" creationId="{8CEAF2B7-C74B-4E4B-B10E-8DA2DF66409F}"/>
          </ac:spMkLst>
        </pc:spChg>
        <pc:spChg chg="add mod">
          <ac:chgData name="Claire Theobald" userId="e5e96d6a-dffb-4be3-a7c9-5724c0a71d0d" providerId="ADAL" clId="{1BA08655-480F-495D-BB30-DCA7720C1CA6}" dt="2022-01-18T06:08:48.021" v="1887" actId="1076"/>
          <ac:spMkLst>
            <pc:docMk/>
            <pc:sldMk cId="1651507954" sldId="309"/>
            <ac:spMk id="8" creationId="{E6FA863F-1F61-4B35-A64B-0EC4F8CD2778}"/>
          </ac:spMkLst>
        </pc:spChg>
        <pc:picChg chg="add mod">
          <ac:chgData name="Claire Theobald" userId="e5e96d6a-dffb-4be3-a7c9-5724c0a71d0d" providerId="ADAL" clId="{1BA08655-480F-495D-BB30-DCA7720C1CA6}" dt="2022-01-18T06:09:08.980" v="1892" actId="14100"/>
          <ac:picMkLst>
            <pc:docMk/>
            <pc:sldMk cId="1651507954" sldId="309"/>
            <ac:picMk id="5" creationId="{4335EC08-4431-4355-A791-C17D96A152E6}"/>
          </ac:picMkLst>
        </pc:picChg>
      </pc:sldChg>
      <pc:sldChg chg="addSp delSp modSp mod">
        <pc:chgData name="Claire Theobald" userId="e5e96d6a-dffb-4be3-a7c9-5724c0a71d0d" providerId="ADAL" clId="{1BA08655-480F-495D-BB30-DCA7720C1CA6}" dt="2022-01-21T09:34:34.588" v="1924"/>
        <pc:sldMkLst>
          <pc:docMk/>
          <pc:sldMk cId="2662780955" sldId="310"/>
        </pc:sldMkLst>
        <pc:picChg chg="del">
          <ac:chgData name="Claire Theobald" userId="e5e96d6a-dffb-4be3-a7c9-5724c0a71d0d" providerId="ADAL" clId="{1BA08655-480F-495D-BB30-DCA7720C1CA6}" dt="2022-01-21T09:34:33.202" v="1923" actId="478"/>
          <ac:picMkLst>
            <pc:docMk/>
            <pc:sldMk cId="2662780955" sldId="310"/>
            <ac:picMk id="5" creationId="{38E24D2D-DAAD-4405-BB41-D5024E1B5C60}"/>
          </ac:picMkLst>
        </pc:picChg>
        <pc:picChg chg="add mod">
          <ac:chgData name="Claire Theobald" userId="e5e96d6a-dffb-4be3-a7c9-5724c0a71d0d" providerId="ADAL" clId="{1BA08655-480F-495D-BB30-DCA7720C1CA6}" dt="2022-01-21T09:34:34.588" v="1924"/>
          <ac:picMkLst>
            <pc:docMk/>
            <pc:sldMk cId="2662780955" sldId="310"/>
            <ac:picMk id="6" creationId="{68B30609-BC70-46A0-8977-8D4085D8CE77}"/>
          </ac:picMkLst>
        </pc:picChg>
      </pc:sldChg>
      <pc:sldChg chg="del">
        <pc:chgData name="Claire Theobald" userId="e5e96d6a-dffb-4be3-a7c9-5724c0a71d0d" providerId="ADAL" clId="{1BA08655-480F-495D-BB30-DCA7720C1CA6}" dt="2022-01-15T10:59:35.258" v="426" actId="47"/>
        <pc:sldMkLst>
          <pc:docMk/>
          <pc:sldMk cId="3455903522" sldId="312"/>
        </pc:sldMkLst>
      </pc:sldChg>
      <pc:sldChg chg="addSp delSp modSp mod">
        <pc:chgData name="Claire Theobald" userId="e5e96d6a-dffb-4be3-a7c9-5724c0a71d0d" providerId="ADAL" clId="{1BA08655-480F-495D-BB30-DCA7720C1CA6}" dt="2022-01-21T09:34:19.067" v="1922" actId="1076"/>
        <pc:sldMkLst>
          <pc:docMk/>
          <pc:sldMk cId="1152844360" sldId="313"/>
        </pc:sldMkLst>
        <pc:spChg chg="mod">
          <ac:chgData name="Claire Theobald" userId="e5e96d6a-dffb-4be3-a7c9-5724c0a71d0d" providerId="ADAL" clId="{1BA08655-480F-495D-BB30-DCA7720C1CA6}" dt="2022-01-15T11:02:01.628" v="464" actId="1076"/>
          <ac:spMkLst>
            <pc:docMk/>
            <pc:sldMk cId="1152844360" sldId="313"/>
            <ac:spMk id="2" creationId="{00000000-0000-0000-0000-000000000000}"/>
          </ac:spMkLst>
        </pc:spChg>
        <pc:spChg chg="mod">
          <ac:chgData name="Claire Theobald" userId="e5e96d6a-dffb-4be3-a7c9-5724c0a71d0d" providerId="ADAL" clId="{1BA08655-480F-495D-BB30-DCA7720C1CA6}" dt="2022-01-15T11:01:59.468" v="463" actId="1076"/>
          <ac:spMkLst>
            <pc:docMk/>
            <pc:sldMk cId="1152844360" sldId="313"/>
            <ac:spMk id="3" creationId="{00000000-0000-0000-0000-000000000000}"/>
          </ac:spMkLst>
        </pc:spChg>
        <pc:picChg chg="del mod">
          <ac:chgData name="Claire Theobald" userId="e5e96d6a-dffb-4be3-a7c9-5724c0a71d0d" providerId="ADAL" clId="{1BA08655-480F-495D-BB30-DCA7720C1CA6}" dt="2022-01-21T09:34:15.761" v="1920" actId="478"/>
          <ac:picMkLst>
            <pc:docMk/>
            <pc:sldMk cId="1152844360" sldId="313"/>
            <ac:picMk id="5" creationId="{38E24D2D-DAAD-4405-BB41-D5024E1B5C60}"/>
          </ac:picMkLst>
        </pc:picChg>
        <pc:picChg chg="add mod">
          <ac:chgData name="Claire Theobald" userId="e5e96d6a-dffb-4be3-a7c9-5724c0a71d0d" providerId="ADAL" clId="{1BA08655-480F-495D-BB30-DCA7720C1CA6}" dt="2022-01-21T09:34:19.067" v="1922" actId="1076"/>
          <ac:picMkLst>
            <pc:docMk/>
            <pc:sldMk cId="1152844360" sldId="313"/>
            <ac:picMk id="6" creationId="{A4677752-35A4-4837-8BA7-C8F9680B7747}"/>
          </ac:picMkLst>
        </pc:picChg>
      </pc:sldChg>
      <pc:sldChg chg="addSp delSp modSp mod">
        <pc:chgData name="Claire Theobald" userId="e5e96d6a-dffb-4be3-a7c9-5724c0a71d0d" providerId="ADAL" clId="{1BA08655-480F-495D-BB30-DCA7720C1CA6}" dt="2022-01-18T05:41:42.220" v="1643" actId="113"/>
        <pc:sldMkLst>
          <pc:docMk/>
          <pc:sldMk cId="789137474" sldId="314"/>
        </pc:sldMkLst>
        <pc:spChg chg="mod">
          <ac:chgData name="Claire Theobald" userId="e5e96d6a-dffb-4be3-a7c9-5724c0a71d0d" providerId="ADAL" clId="{1BA08655-480F-495D-BB30-DCA7720C1CA6}" dt="2022-01-15T10:54:42.785" v="341" actId="1076"/>
          <ac:spMkLst>
            <pc:docMk/>
            <pc:sldMk cId="789137474" sldId="314"/>
            <ac:spMk id="2" creationId="{02822DB4-049B-4260-99BA-E9FA770B91A0}"/>
          </ac:spMkLst>
        </pc:spChg>
        <pc:spChg chg="mod">
          <ac:chgData name="Claire Theobald" userId="e5e96d6a-dffb-4be3-a7c9-5724c0a71d0d" providerId="ADAL" clId="{1BA08655-480F-495D-BB30-DCA7720C1CA6}" dt="2022-01-18T05:41:42.220" v="1643" actId="113"/>
          <ac:spMkLst>
            <pc:docMk/>
            <pc:sldMk cId="789137474" sldId="314"/>
            <ac:spMk id="3" creationId="{03C3B8CA-679E-42DC-A9AF-943560D29DD6}"/>
          </ac:spMkLst>
        </pc:spChg>
        <pc:picChg chg="add mod modCrop">
          <ac:chgData name="Claire Theobald" userId="e5e96d6a-dffb-4be3-a7c9-5724c0a71d0d" providerId="ADAL" clId="{1BA08655-480F-495D-BB30-DCA7720C1CA6}" dt="2022-01-18T05:39:35.542" v="1630" actId="14100"/>
          <ac:picMkLst>
            <pc:docMk/>
            <pc:sldMk cId="789137474" sldId="314"/>
            <ac:picMk id="5" creationId="{C535E045-E74F-45B8-91AA-94CA894E2861}"/>
          </ac:picMkLst>
        </pc:picChg>
        <pc:picChg chg="del mod">
          <ac:chgData name="Claire Theobald" userId="e5e96d6a-dffb-4be3-a7c9-5724c0a71d0d" providerId="ADAL" clId="{1BA08655-480F-495D-BB30-DCA7720C1CA6}" dt="2022-01-15T10:54:54.500" v="345" actId="478"/>
          <ac:picMkLst>
            <pc:docMk/>
            <pc:sldMk cId="789137474" sldId="314"/>
            <ac:picMk id="6" creationId="{23A11D7F-40E3-4D14-9F41-4470F2F2A72B}"/>
          </ac:picMkLst>
        </pc:picChg>
      </pc:sldChg>
      <pc:sldChg chg="addSp delSp modSp mod">
        <pc:chgData name="Claire Theobald" userId="e5e96d6a-dffb-4be3-a7c9-5724c0a71d0d" providerId="ADAL" clId="{1BA08655-480F-495D-BB30-DCA7720C1CA6}" dt="2022-01-16T16:30:32.622" v="1325" actId="20577"/>
        <pc:sldMkLst>
          <pc:docMk/>
          <pc:sldMk cId="3433809304" sldId="315"/>
        </pc:sldMkLst>
        <pc:spChg chg="mod">
          <ac:chgData name="Claire Theobald" userId="e5e96d6a-dffb-4be3-a7c9-5724c0a71d0d" providerId="ADAL" clId="{1BA08655-480F-495D-BB30-DCA7720C1CA6}" dt="2022-01-15T10:56:19.873" v="395" actId="1076"/>
          <ac:spMkLst>
            <pc:docMk/>
            <pc:sldMk cId="3433809304" sldId="315"/>
            <ac:spMk id="2" creationId="{4993A786-18AB-4494-8277-9CB202B48008}"/>
          </ac:spMkLst>
        </pc:spChg>
        <pc:spChg chg="mod">
          <ac:chgData name="Claire Theobald" userId="e5e96d6a-dffb-4be3-a7c9-5724c0a71d0d" providerId="ADAL" clId="{1BA08655-480F-495D-BB30-DCA7720C1CA6}" dt="2022-01-16T16:30:32.622" v="1325" actId="20577"/>
          <ac:spMkLst>
            <pc:docMk/>
            <pc:sldMk cId="3433809304" sldId="315"/>
            <ac:spMk id="3" creationId="{129B67FC-65FF-4466-B4CA-AC87ADEADDAB}"/>
          </ac:spMkLst>
        </pc:spChg>
        <pc:spChg chg="del mod">
          <ac:chgData name="Claire Theobald" userId="e5e96d6a-dffb-4be3-a7c9-5724c0a71d0d" providerId="ADAL" clId="{1BA08655-480F-495D-BB30-DCA7720C1CA6}" dt="2022-01-15T10:57:38.403" v="404" actId="478"/>
          <ac:spMkLst>
            <pc:docMk/>
            <pc:sldMk cId="3433809304" sldId="315"/>
            <ac:spMk id="5" creationId="{73F1A2BF-426C-475F-AF0D-B5DE3B43ACCD}"/>
          </ac:spMkLst>
        </pc:spChg>
        <pc:picChg chg="del">
          <ac:chgData name="Claire Theobald" userId="e5e96d6a-dffb-4be3-a7c9-5724c0a71d0d" providerId="ADAL" clId="{1BA08655-480F-495D-BB30-DCA7720C1CA6}" dt="2022-01-15T10:56:24.963" v="398" actId="478"/>
          <ac:picMkLst>
            <pc:docMk/>
            <pc:sldMk cId="3433809304" sldId="315"/>
            <ac:picMk id="6" creationId="{5921127D-8539-49BA-B055-6BC498B0ECD5}"/>
          </ac:picMkLst>
        </pc:picChg>
        <pc:picChg chg="add del mod">
          <ac:chgData name="Claire Theobald" userId="e5e96d6a-dffb-4be3-a7c9-5724c0a71d0d" providerId="ADAL" clId="{1BA08655-480F-495D-BB30-DCA7720C1CA6}" dt="2022-01-15T10:57:17.001" v="402" actId="478"/>
          <ac:picMkLst>
            <pc:docMk/>
            <pc:sldMk cId="3433809304" sldId="315"/>
            <ac:picMk id="7" creationId="{1D66EE05-7A66-4A6D-9029-E6D352DCC842}"/>
          </ac:picMkLst>
        </pc:picChg>
        <pc:picChg chg="add mod">
          <ac:chgData name="Claire Theobald" userId="e5e96d6a-dffb-4be3-a7c9-5724c0a71d0d" providerId="ADAL" clId="{1BA08655-480F-495D-BB30-DCA7720C1CA6}" dt="2022-01-15T10:58:30.549" v="417" actId="1076"/>
          <ac:picMkLst>
            <pc:docMk/>
            <pc:sldMk cId="3433809304" sldId="315"/>
            <ac:picMk id="9" creationId="{45586D53-27D2-4641-AF4D-4E2B425CC916}"/>
          </ac:picMkLst>
        </pc:picChg>
      </pc:sldChg>
      <pc:sldChg chg="modSp mod modAnim">
        <pc:chgData name="Claire Theobald" userId="e5e96d6a-dffb-4be3-a7c9-5724c0a71d0d" providerId="ADAL" clId="{1BA08655-480F-495D-BB30-DCA7720C1CA6}" dt="2022-01-18T05:43:14.959" v="1672" actId="1076"/>
        <pc:sldMkLst>
          <pc:docMk/>
          <pc:sldMk cId="832877232" sldId="316"/>
        </pc:sldMkLst>
        <pc:spChg chg="mod">
          <ac:chgData name="Claire Theobald" userId="e5e96d6a-dffb-4be3-a7c9-5724c0a71d0d" providerId="ADAL" clId="{1BA08655-480F-495D-BB30-DCA7720C1CA6}" dt="2022-01-18T05:43:14.959" v="1672" actId="1076"/>
          <ac:spMkLst>
            <pc:docMk/>
            <pc:sldMk cId="832877232" sldId="316"/>
            <ac:spMk id="2" creationId="{B95F872A-CF2F-4EFD-B5F4-7131DB7E5941}"/>
          </ac:spMkLst>
        </pc:spChg>
        <pc:spChg chg="mod ord">
          <ac:chgData name="Claire Theobald" userId="e5e96d6a-dffb-4be3-a7c9-5724c0a71d0d" providerId="ADAL" clId="{1BA08655-480F-495D-BB30-DCA7720C1CA6}" dt="2022-01-16T16:31:08.425" v="1359" actId="20577"/>
          <ac:spMkLst>
            <pc:docMk/>
            <pc:sldMk cId="832877232" sldId="316"/>
            <ac:spMk id="3" creationId="{FB0F593E-6E76-4539-800A-1E3370FF0EB2}"/>
          </ac:spMkLst>
        </pc:spChg>
        <pc:spChg chg="mod">
          <ac:chgData name="Claire Theobald" userId="e5e96d6a-dffb-4be3-a7c9-5724c0a71d0d" providerId="ADAL" clId="{1BA08655-480F-495D-BB30-DCA7720C1CA6}" dt="2022-01-18T05:42:26.600" v="1653" actId="1076"/>
          <ac:spMkLst>
            <pc:docMk/>
            <pc:sldMk cId="832877232" sldId="316"/>
            <ac:spMk id="16" creationId="{BC54C5F0-CC5C-4804-9286-A911DCD31CFF}"/>
          </ac:spMkLst>
        </pc:spChg>
        <pc:spChg chg="mod">
          <ac:chgData name="Claire Theobald" userId="e5e96d6a-dffb-4be3-a7c9-5724c0a71d0d" providerId="ADAL" clId="{1BA08655-480F-495D-BB30-DCA7720C1CA6}" dt="2022-01-18T05:42:24.511" v="1652" actId="1076"/>
          <ac:spMkLst>
            <pc:docMk/>
            <pc:sldMk cId="832877232" sldId="316"/>
            <ac:spMk id="18" creationId="{84254FA4-31C1-467E-8DED-DAEA1E467F5A}"/>
          </ac:spMkLst>
        </pc:spChg>
        <pc:spChg chg="mod">
          <ac:chgData name="Claire Theobald" userId="e5e96d6a-dffb-4be3-a7c9-5724c0a71d0d" providerId="ADAL" clId="{1BA08655-480F-495D-BB30-DCA7720C1CA6}" dt="2022-01-18T05:42:09.049" v="1645" actId="1076"/>
          <ac:spMkLst>
            <pc:docMk/>
            <pc:sldMk cId="832877232" sldId="316"/>
            <ac:spMk id="19" creationId="{69E8EACF-11A4-43B1-AC67-C032C3793EE0}"/>
          </ac:spMkLst>
        </pc:spChg>
        <pc:spChg chg="mod">
          <ac:chgData name="Claire Theobald" userId="e5e96d6a-dffb-4be3-a7c9-5724c0a71d0d" providerId="ADAL" clId="{1BA08655-480F-495D-BB30-DCA7720C1CA6}" dt="2022-01-18T05:42:53.885" v="1664" actId="20577"/>
          <ac:spMkLst>
            <pc:docMk/>
            <pc:sldMk cId="832877232" sldId="316"/>
            <ac:spMk id="20" creationId="{7F5DCE16-F759-4E15-9C75-64BDE3C3F5BD}"/>
          </ac:spMkLst>
        </pc:spChg>
        <pc:spChg chg="mod">
          <ac:chgData name="Claire Theobald" userId="e5e96d6a-dffb-4be3-a7c9-5724c0a71d0d" providerId="ADAL" clId="{1BA08655-480F-495D-BB30-DCA7720C1CA6}" dt="2022-01-18T05:43:03.019" v="1669" actId="1076"/>
          <ac:spMkLst>
            <pc:docMk/>
            <pc:sldMk cId="832877232" sldId="316"/>
            <ac:spMk id="21" creationId="{B8040344-6445-4D0E-8CAA-A298967F9911}"/>
          </ac:spMkLst>
        </pc:spChg>
        <pc:spChg chg="mod">
          <ac:chgData name="Claire Theobald" userId="e5e96d6a-dffb-4be3-a7c9-5724c0a71d0d" providerId="ADAL" clId="{1BA08655-480F-495D-BB30-DCA7720C1CA6}" dt="2022-01-18T05:42:34.432" v="1655" actId="1076"/>
          <ac:spMkLst>
            <pc:docMk/>
            <pc:sldMk cId="832877232" sldId="316"/>
            <ac:spMk id="22" creationId="{00DD86DE-AA4F-438E-BE7F-02A047572D10}"/>
          </ac:spMkLst>
        </pc:spChg>
        <pc:picChg chg="mod">
          <ac:chgData name="Claire Theobald" userId="e5e96d6a-dffb-4be3-a7c9-5724c0a71d0d" providerId="ADAL" clId="{1BA08655-480F-495D-BB30-DCA7720C1CA6}" dt="2022-01-18T05:42:22.191" v="1651" actId="1076"/>
          <ac:picMkLst>
            <pc:docMk/>
            <pc:sldMk cId="832877232" sldId="316"/>
            <ac:picMk id="5" creationId="{61EA0785-2F47-4B02-A5C0-69C19B70C374}"/>
          </ac:picMkLst>
        </pc:picChg>
        <pc:picChg chg="mod">
          <ac:chgData name="Claire Theobald" userId="e5e96d6a-dffb-4be3-a7c9-5724c0a71d0d" providerId="ADAL" clId="{1BA08655-480F-495D-BB30-DCA7720C1CA6}" dt="2022-01-18T05:43:04.475" v="1670" actId="1076"/>
          <ac:picMkLst>
            <pc:docMk/>
            <pc:sldMk cId="832877232" sldId="316"/>
            <ac:picMk id="7" creationId="{66A716E0-3AF9-4F0D-BBAE-577CDB45B8EB}"/>
          </ac:picMkLst>
        </pc:picChg>
        <pc:picChg chg="mod">
          <ac:chgData name="Claire Theobald" userId="e5e96d6a-dffb-4be3-a7c9-5724c0a71d0d" providerId="ADAL" clId="{1BA08655-480F-495D-BB30-DCA7720C1CA6}" dt="2022-01-18T05:42:59.666" v="1667" actId="1076"/>
          <ac:picMkLst>
            <pc:docMk/>
            <pc:sldMk cId="832877232" sldId="316"/>
            <ac:picMk id="9" creationId="{C7F98FAD-7C72-4813-93C7-ABE8E702D3F8}"/>
          </ac:picMkLst>
        </pc:picChg>
        <pc:picChg chg="mod">
          <ac:chgData name="Claire Theobald" userId="e5e96d6a-dffb-4be3-a7c9-5724c0a71d0d" providerId="ADAL" clId="{1BA08655-480F-495D-BB30-DCA7720C1CA6}" dt="2022-01-18T05:43:01.100" v="1668" actId="1076"/>
          <ac:picMkLst>
            <pc:docMk/>
            <pc:sldMk cId="832877232" sldId="316"/>
            <ac:picMk id="11" creationId="{D459361D-BCBB-4DF2-A3CC-891D6AD2E6C8}"/>
          </ac:picMkLst>
        </pc:picChg>
        <pc:picChg chg="mod">
          <ac:chgData name="Claire Theobald" userId="e5e96d6a-dffb-4be3-a7c9-5724c0a71d0d" providerId="ADAL" clId="{1BA08655-480F-495D-BB30-DCA7720C1CA6}" dt="2022-01-18T05:42:37.917" v="1658" actId="1076"/>
          <ac:picMkLst>
            <pc:docMk/>
            <pc:sldMk cId="832877232" sldId="316"/>
            <ac:picMk id="13" creationId="{A13828D8-7EEC-4186-A80B-5D408E7363CB}"/>
          </ac:picMkLst>
        </pc:picChg>
        <pc:picChg chg="mod">
          <ac:chgData name="Claire Theobald" userId="e5e96d6a-dffb-4be3-a7c9-5724c0a71d0d" providerId="ADAL" clId="{1BA08655-480F-495D-BB30-DCA7720C1CA6}" dt="2022-01-18T05:42:19.449" v="1649" actId="1076"/>
          <ac:picMkLst>
            <pc:docMk/>
            <pc:sldMk cId="832877232" sldId="316"/>
            <ac:picMk id="15" creationId="{6D1FE643-CF06-429E-B4FA-B2253D5DD881}"/>
          </ac:picMkLst>
        </pc:picChg>
      </pc:sldChg>
      <pc:sldChg chg="addSp delSp modSp mod">
        <pc:chgData name="Claire Theobald" userId="e5e96d6a-dffb-4be3-a7c9-5724c0a71d0d" providerId="ADAL" clId="{1BA08655-480F-495D-BB30-DCA7720C1CA6}" dt="2022-01-18T05:41:16.901" v="1640" actId="1076"/>
        <pc:sldMkLst>
          <pc:docMk/>
          <pc:sldMk cId="2807695717" sldId="317"/>
        </pc:sldMkLst>
        <pc:spChg chg="add del mod">
          <ac:chgData name="Claire Theobald" userId="e5e96d6a-dffb-4be3-a7c9-5724c0a71d0d" providerId="ADAL" clId="{1BA08655-480F-495D-BB30-DCA7720C1CA6}" dt="2022-01-18T05:41:16.901" v="1640" actId="1076"/>
          <ac:spMkLst>
            <pc:docMk/>
            <pc:sldMk cId="2807695717" sldId="317"/>
            <ac:spMk id="2" creationId="{21DBD7E4-6630-46C9-A0B5-3EB589DFBAD1}"/>
          </ac:spMkLst>
        </pc:spChg>
        <pc:spChg chg="mod">
          <ac:chgData name="Claire Theobald" userId="e5e96d6a-dffb-4be3-a7c9-5724c0a71d0d" providerId="ADAL" clId="{1BA08655-480F-495D-BB30-DCA7720C1CA6}" dt="2022-01-18T05:38:22.688" v="1618" actId="1076"/>
          <ac:spMkLst>
            <pc:docMk/>
            <pc:sldMk cId="2807695717" sldId="317"/>
            <ac:spMk id="3" creationId="{4036B806-F0CB-4A4B-B1E0-9543213A3BA8}"/>
          </ac:spMkLst>
        </pc:spChg>
        <pc:spChg chg="add del mod">
          <ac:chgData name="Claire Theobald" userId="e5e96d6a-dffb-4be3-a7c9-5724c0a71d0d" providerId="ADAL" clId="{1BA08655-480F-495D-BB30-DCA7720C1CA6}" dt="2022-01-15T11:10:07.534" v="622" actId="478"/>
          <ac:spMkLst>
            <pc:docMk/>
            <pc:sldMk cId="2807695717" sldId="317"/>
            <ac:spMk id="7" creationId="{FEE017D7-FA8F-4189-9082-74A4EC33F712}"/>
          </ac:spMkLst>
        </pc:spChg>
        <pc:spChg chg="add mod">
          <ac:chgData name="Claire Theobald" userId="e5e96d6a-dffb-4be3-a7c9-5724c0a71d0d" providerId="ADAL" clId="{1BA08655-480F-495D-BB30-DCA7720C1CA6}" dt="2022-01-18T05:38:33.209" v="1620" actId="1076"/>
          <ac:spMkLst>
            <pc:docMk/>
            <pc:sldMk cId="2807695717" sldId="317"/>
            <ac:spMk id="14" creationId="{233A838C-23D4-4F24-8852-B71D775D7DEC}"/>
          </ac:spMkLst>
        </pc:spChg>
        <pc:spChg chg="add del mod">
          <ac:chgData name="Claire Theobald" userId="e5e96d6a-dffb-4be3-a7c9-5724c0a71d0d" providerId="ADAL" clId="{1BA08655-480F-495D-BB30-DCA7720C1CA6}" dt="2022-01-15T11:08:35.896" v="597" actId="478"/>
          <ac:spMkLst>
            <pc:docMk/>
            <pc:sldMk cId="2807695717" sldId="317"/>
            <ac:spMk id="15" creationId="{475EE74A-995E-4C20-BBDD-AB79AA63ABA0}"/>
          </ac:spMkLst>
        </pc:spChg>
        <pc:spChg chg="add del mod">
          <ac:chgData name="Claire Theobald" userId="e5e96d6a-dffb-4be3-a7c9-5724c0a71d0d" providerId="ADAL" clId="{1BA08655-480F-495D-BB30-DCA7720C1CA6}" dt="2022-01-18T05:38:35.653" v="1621" actId="1076"/>
          <ac:spMkLst>
            <pc:docMk/>
            <pc:sldMk cId="2807695717" sldId="317"/>
            <ac:spMk id="16" creationId="{6D754C5B-3948-4DE1-AAEE-72D61522A1FE}"/>
          </ac:spMkLst>
        </pc:spChg>
        <pc:spChg chg="add mod">
          <ac:chgData name="Claire Theobald" userId="e5e96d6a-dffb-4be3-a7c9-5724c0a71d0d" providerId="ADAL" clId="{1BA08655-480F-495D-BB30-DCA7720C1CA6}" dt="2022-01-15T11:10:13.933" v="623" actId="21"/>
          <ac:spMkLst>
            <pc:docMk/>
            <pc:sldMk cId="2807695717" sldId="317"/>
            <ac:spMk id="17" creationId="{0F4221AB-B3BC-4F6D-A98E-895694B756CC}"/>
          </ac:spMkLst>
        </pc:spChg>
        <pc:picChg chg="add mod">
          <ac:chgData name="Claire Theobald" userId="e5e96d6a-dffb-4be3-a7c9-5724c0a71d0d" providerId="ADAL" clId="{1BA08655-480F-495D-BB30-DCA7720C1CA6}" dt="2022-01-18T05:38:20.399" v="1617" actId="14100"/>
          <ac:picMkLst>
            <pc:docMk/>
            <pc:sldMk cId="2807695717" sldId="317"/>
            <ac:picMk id="8" creationId="{8B73A906-E564-4271-861B-93E5D12CDAC2}"/>
          </ac:picMkLst>
        </pc:picChg>
        <pc:picChg chg="del mod">
          <ac:chgData name="Claire Theobald" userId="e5e96d6a-dffb-4be3-a7c9-5724c0a71d0d" providerId="ADAL" clId="{1BA08655-480F-495D-BB30-DCA7720C1CA6}" dt="2022-01-15T11:06:33.755" v="559" actId="478"/>
          <ac:picMkLst>
            <pc:docMk/>
            <pc:sldMk cId="2807695717" sldId="317"/>
            <ac:picMk id="10" creationId="{D4A4460C-1E73-4D01-9D9B-9FE4E247CD9F}"/>
          </ac:picMkLst>
        </pc:picChg>
        <pc:picChg chg="add mod">
          <ac:chgData name="Claire Theobald" userId="e5e96d6a-dffb-4be3-a7c9-5724c0a71d0d" providerId="ADAL" clId="{1BA08655-480F-495D-BB30-DCA7720C1CA6}" dt="2022-01-18T05:37:43.650" v="1604" actId="1076"/>
          <ac:picMkLst>
            <pc:docMk/>
            <pc:sldMk cId="2807695717" sldId="317"/>
            <ac:picMk id="11" creationId="{E538DB36-1B23-4522-B11C-FDA4F0C832B6}"/>
          </ac:picMkLst>
        </pc:picChg>
        <pc:picChg chg="add mod">
          <ac:chgData name="Claire Theobald" userId="e5e96d6a-dffb-4be3-a7c9-5724c0a71d0d" providerId="ADAL" clId="{1BA08655-480F-495D-BB30-DCA7720C1CA6}" dt="2022-01-18T05:37:43.650" v="1604" actId="1076"/>
          <ac:picMkLst>
            <pc:docMk/>
            <pc:sldMk cId="2807695717" sldId="317"/>
            <ac:picMk id="12" creationId="{8BC4FFB6-35BD-436C-8509-9101B57D40EB}"/>
          </ac:picMkLst>
        </pc:picChg>
        <pc:picChg chg="add mod">
          <ac:chgData name="Claire Theobald" userId="e5e96d6a-dffb-4be3-a7c9-5724c0a71d0d" providerId="ADAL" clId="{1BA08655-480F-495D-BB30-DCA7720C1CA6}" dt="2022-01-18T05:37:32.508" v="1601" actId="1076"/>
          <ac:picMkLst>
            <pc:docMk/>
            <pc:sldMk cId="2807695717" sldId="317"/>
            <ac:picMk id="13" creationId="{882D61A4-F98E-40BB-8460-DD61C4BDA7EC}"/>
          </ac:picMkLst>
        </pc:picChg>
      </pc:sldChg>
      <pc:sldChg chg="modSp mod">
        <pc:chgData name="Claire Theobald" userId="e5e96d6a-dffb-4be3-a7c9-5724c0a71d0d" providerId="ADAL" clId="{1BA08655-480F-495D-BB30-DCA7720C1CA6}" dt="2022-01-21T09:32:42.087" v="1907" actId="1076"/>
        <pc:sldMkLst>
          <pc:docMk/>
          <pc:sldMk cId="3338709266" sldId="319"/>
        </pc:sldMkLst>
        <pc:spChg chg="mod">
          <ac:chgData name="Claire Theobald" userId="e5e96d6a-dffb-4be3-a7c9-5724c0a71d0d" providerId="ADAL" clId="{1BA08655-480F-495D-BB30-DCA7720C1CA6}" dt="2022-01-21T09:32:42.087" v="1907" actId="1076"/>
          <ac:spMkLst>
            <pc:docMk/>
            <pc:sldMk cId="3338709266" sldId="319"/>
            <ac:spMk id="2" creationId="{B1778977-0847-41FA-BAC2-5B683546E8D9}"/>
          </ac:spMkLst>
        </pc:spChg>
        <pc:spChg chg="mod">
          <ac:chgData name="Claire Theobald" userId="e5e96d6a-dffb-4be3-a7c9-5724c0a71d0d" providerId="ADAL" clId="{1BA08655-480F-495D-BB30-DCA7720C1CA6}" dt="2022-01-21T09:32:40.540" v="1906" actId="1076"/>
          <ac:spMkLst>
            <pc:docMk/>
            <pc:sldMk cId="3338709266" sldId="319"/>
            <ac:spMk id="3" creationId="{58E63CB0-E6B0-495F-888B-0C47676CB5D9}"/>
          </ac:spMkLst>
        </pc:spChg>
      </pc:sldChg>
      <pc:sldChg chg="del">
        <pc:chgData name="Claire Theobald" userId="e5e96d6a-dffb-4be3-a7c9-5724c0a71d0d" providerId="ADAL" clId="{1BA08655-480F-495D-BB30-DCA7720C1CA6}" dt="2022-01-15T10:59:31.433" v="425" actId="47"/>
        <pc:sldMkLst>
          <pc:docMk/>
          <pc:sldMk cId="1551755424" sldId="320"/>
        </pc:sldMkLst>
      </pc:sldChg>
      <pc:sldChg chg="del">
        <pc:chgData name="Claire Theobald" userId="e5e96d6a-dffb-4be3-a7c9-5724c0a71d0d" providerId="ADAL" clId="{1BA08655-480F-495D-BB30-DCA7720C1CA6}" dt="2022-01-15T11:00:10.956" v="429" actId="47"/>
        <pc:sldMkLst>
          <pc:docMk/>
          <pc:sldMk cId="1545372799" sldId="325"/>
        </pc:sldMkLst>
      </pc:sldChg>
      <pc:sldChg chg="modSp mod">
        <pc:chgData name="Claire Theobald" userId="e5e96d6a-dffb-4be3-a7c9-5724c0a71d0d" providerId="ADAL" clId="{1BA08655-480F-495D-BB30-DCA7720C1CA6}" dt="2022-01-15T11:00:06.535" v="428" actId="255"/>
        <pc:sldMkLst>
          <pc:docMk/>
          <pc:sldMk cId="835128692" sldId="341"/>
        </pc:sldMkLst>
        <pc:spChg chg="mod">
          <ac:chgData name="Claire Theobald" userId="e5e96d6a-dffb-4be3-a7c9-5724c0a71d0d" providerId="ADAL" clId="{1BA08655-480F-495D-BB30-DCA7720C1CA6}" dt="2022-01-15T11:00:06.535" v="428" actId="255"/>
          <ac:spMkLst>
            <pc:docMk/>
            <pc:sldMk cId="835128692" sldId="341"/>
            <ac:spMk id="5" creationId="{0869B8FC-4B3A-428D-B3D2-F614B59DC246}"/>
          </ac:spMkLst>
        </pc:spChg>
        <pc:spChg chg="mod">
          <ac:chgData name="Claire Theobald" userId="e5e96d6a-dffb-4be3-a7c9-5724c0a71d0d" providerId="ADAL" clId="{1BA08655-480F-495D-BB30-DCA7720C1CA6}" dt="2022-01-15T11:00:06.535" v="428" actId="255"/>
          <ac:spMkLst>
            <pc:docMk/>
            <pc:sldMk cId="835128692" sldId="341"/>
            <ac:spMk id="6" creationId="{2EF444AD-0539-4CF0-9574-41F2844BF2A4}"/>
          </ac:spMkLst>
        </pc:spChg>
        <pc:spChg chg="mod">
          <ac:chgData name="Claire Theobald" userId="e5e96d6a-dffb-4be3-a7c9-5724c0a71d0d" providerId="ADAL" clId="{1BA08655-480F-495D-BB30-DCA7720C1CA6}" dt="2022-01-15T11:00:06.535" v="428" actId="255"/>
          <ac:spMkLst>
            <pc:docMk/>
            <pc:sldMk cId="835128692" sldId="341"/>
            <ac:spMk id="7" creationId="{7D47B38C-6FEE-40CB-9090-C3BEF450351B}"/>
          </ac:spMkLst>
        </pc:spChg>
        <pc:spChg chg="mod">
          <ac:chgData name="Claire Theobald" userId="e5e96d6a-dffb-4be3-a7c9-5724c0a71d0d" providerId="ADAL" clId="{1BA08655-480F-495D-BB30-DCA7720C1CA6}" dt="2022-01-15T11:00:06.535" v="428" actId="255"/>
          <ac:spMkLst>
            <pc:docMk/>
            <pc:sldMk cId="835128692" sldId="341"/>
            <ac:spMk id="8" creationId="{5B8F2B07-3BD4-43EF-A868-220719C103F1}"/>
          </ac:spMkLst>
        </pc:spChg>
        <pc:spChg chg="mod">
          <ac:chgData name="Claire Theobald" userId="e5e96d6a-dffb-4be3-a7c9-5724c0a71d0d" providerId="ADAL" clId="{1BA08655-480F-495D-BB30-DCA7720C1CA6}" dt="2022-01-15T11:00:06.535" v="428" actId="255"/>
          <ac:spMkLst>
            <pc:docMk/>
            <pc:sldMk cId="835128692" sldId="341"/>
            <ac:spMk id="10" creationId="{11B40582-555C-4E5D-92D3-0BDFAFE9B5F2}"/>
          </ac:spMkLst>
        </pc:spChg>
        <pc:spChg chg="mod">
          <ac:chgData name="Claire Theobald" userId="e5e96d6a-dffb-4be3-a7c9-5724c0a71d0d" providerId="ADAL" clId="{1BA08655-480F-495D-BB30-DCA7720C1CA6}" dt="2022-01-15T10:59:46.627" v="427" actId="207"/>
          <ac:spMkLst>
            <pc:docMk/>
            <pc:sldMk cId="835128692" sldId="341"/>
            <ac:spMk id="11" creationId="{1601BAA4-58FC-4BBD-97A9-89ACA261C491}"/>
          </ac:spMkLst>
        </pc:spChg>
        <pc:spChg chg="mod">
          <ac:chgData name="Claire Theobald" userId="e5e96d6a-dffb-4be3-a7c9-5724c0a71d0d" providerId="ADAL" clId="{1BA08655-480F-495D-BB30-DCA7720C1CA6}" dt="2022-01-15T10:59:46.627" v="427" actId="207"/>
          <ac:spMkLst>
            <pc:docMk/>
            <pc:sldMk cId="835128692" sldId="341"/>
            <ac:spMk id="12" creationId="{03B4AE68-0CA3-4AD5-8ABB-17A1F53A72C7}"/>
          </ac:spMkLst>
        </pc:spChg>
        <pc:spChg chg="mod">
          <ac:chgData name="Claire Theobald" userId="e5e96d6a-dffb-4be3-a7c9-5724c0a71d0d" providerId="ADAL" clId="{1BA08655-480F-495D-BB30-DCA7720C1CA6}" dt="2022-01-15T10:59:46.627" v="427" actId="207"/>
          <ac:spMkLst>
            <pc:docMk/>
            <pc:sldMk cId="835128692" sldId="341"/>
            <ac:spMk id="13" creationId="{046D16DC-0491-4FCF-B192-4FFC0F50FDA1}"/>
          </ac:spMkLst>
        </pc:spChg>
        <pc:spChg chg="mod">
          <ac:chgData name="Claire Theobald" userId="e5e96d6a-dffb-4be3-a7c9-5724c0a71d0d" providerId="ADAL" clId="{1BA08655-480F-495D-BB30-DCA7720C1CA6}" dt="2022-01-15T10:59:46.627" v="427" actId="207"/>
          <ac:spMkLst>
            <pc:docMk/>
            <pc:sldMk cId="835128692" sldId="341"/>
            <ac:spMk id="14" creationId="{6B5432D8-349C-4433-8E52-A3518A428DBD}"/>
          </ac:spMkLst>
        </pc:spChg>
        <pc:spChg chg="mod">
          <ac:chgData name="Claire Theobald" userId="e5e96d6a-dffb-4be3-a7c9-5724c0a71d0d" providerId="ADAL" clId="{1BA08655-480F-495D-BB30-DCA7720C1CA6}" dt="2022-01-15T10:59:46.627" v="427" actId="207"/>
          <ac:spMkLst>
            <pc:docMk/>
            <pc:sldMk cId="835128692" sldId="341"/>
            <ac:spMk id="15" creationId="{5F2CF343-F535-47FE-AB7B-2CCB67E433A0}"/>
          </ac:spMkLst>
        </pc:spChg>
      </pc:sldChg>
      <pc:sldChg chg="addSp delSp modSp mod modAnim">
        <pc:chgData name="Claire Theobald" userId="e5e96d6a-dffb-4be3-a7c9-5724c0a71d0d" providerId="ADAL" clId="{1BA08655-480F-495D-BB30-DCA7720C1CA6}" dt="2022-01-18T06:12:02.935" v="1893"/>
        <pc:sldMkLst>
          <pc:docMk/>
          <pc:sldMk cId="597164311" sldId="342"/>
        </pc:sldMkLst>
        <pc:spChg chg="mod">
          <ac:chgData name="Claire Theobald" userId="e5e96d6a-dffb-4be3-a7c9-5724c0a71d0d" providerId="ADAL" clId="{1BA08655-480F-495D-BB30-DCA7720C1CA6}" dt="2022-01-18T05:38:59.472" v="1622" actId="255"/>
          <ac:spMkLst>
            <pc:docMk/>
            <pc:sldMk cId="597164311" sldId="342"/>
            <ac:spMk id="2" creationId="{21DBD7E4-6630-46C9-A0B5-3EB589DFBAD1}"/>
          </ac:spMkLst>
        </pc:spChg>
        <pc:spChg chg="mod">
          <ac:chgData name="Claire Theobald" userId="e5e96d6a-dffb-4be3-a7c9-5724c0a71d0d" providerId="ADAL" clId="{1BA08655-480F-495D-BB30-DCA7720C1CA6}" dt="2022-01-16T16:12:38.355" v="856" actId="5793"/>
          <ac:spMkLst>
            <pc:docMk/>
            <pc:sldMk cId="597164311" sldId="342"/>
            <ac:spMk id="3" creationId="{4036B806-F0CB-4A4B-B1E0-9543213A3BA8}"/>
          </ac:spMkLst>
        </pc:spChg>
        <pc:spChg chg="add mod">
          <ac:chgData name="Claire Theobald" userId="e5e96d6a-dffb-4be3-a7c9-5724c0a71d0d" providerId="ADAL" clId="{1BA08655-480F-495D-BB30-DCA7720C1CA6}" dt="2022-01-18T05:36:58.901" v="1593" actId="20577"/>
          <ac:spMkLst>
            <pc:docMk/>
            <pc:sldMk cId="597164311" sldId="342"/>
            <ac:spMk id="12" creationId="{AEC1ABCF-7A60-4607-AECE-01D5558CCA1C}"/>
          </ac:spMkLst>
        </pc:spChg>
        <pc:spChg chg="add mod">
          <ac:chgData name="Claire Theobald" userId="e5e96d6a-dffb-4be3-a7c9-5724c0a71d0d" providerId="ADAL" clId="{1BA08655-480F-495D-BB30-DCA7720C1CA6}" dt="2022-01-18T05:37:11.409" v="1598" actId="1076"/>
          <ac:spMkLst>
            <pc:docMk/>
            <pc:sldMk cId="597164311" sldId="342"/>
            <ac:spMk id="13" creationId="{E940AAE1-4702-4004-8306-0E23528ADB51}"/>
          </ac:spMkLst>
        </pc:spChg>
        <pc:picChg chg="add mod">
          <ac:chgData name="Claire Theobald" userId="e5e96d6a-dffb-4be3-a7c9-5724c0a71d0d" providerId="ADAL" clId="{1BA08655-480F-495D-BB30-DCA7720C1CA6}" dt="2022-01-18T05:36:54.771" v="1590" actId="1076"/>
          <ac:picMkLst>
            <pc:docMk/>
            <pc:sldMk cId="597164311" sldId="342"/>
            <ac:picMk id="5" creationId="{7F5567DD-6C73-4C61-B766-3C8CDBC6CD05}"/>
          </ac:picMkLst>
        </pc:picChg>
        <pc:picChg chg="add del mod">
          <ac:chgData name="Claire Theobald" userId="e5e96d6a-dffb-4be3-a7c9-5724c0a71d0d" providerId="ADAL" clId="{1BA08655-480F-495D-BB30-DCA7720C1CA6}" dt="2022-01-16T16:13:09.377" v="865" actId="478"/>
          <ac:picMkLst>
            <pc:docMk/>
            <pc:sldMk cId="597164311" sldId="342"/>
            <ac:picMk id="6" creationId="{63107420-A9A2-40BD-B0D1-AC556A6E2F71}"/>
          </ac:picMkLst>
        </pc:picChg>
        <pc:picChg chg="add del mod">
          <ac:chgData name="Claire Theobald" userId="e5e96d6a-dffb-4be3-a7c9-5724c0a71d0d" providerId="ADAL" clId="{1BA08655-480F-495D-BB30-DCA7720C1CA6}" dt="2022-01-16T16:13:10.380" v="867" actId="478"/>
          <ac:picMkLst>
            <pc:docMk/>
            <pc:sldMk cId="597164311" sldId="342"/>
            <ac:picMk id="7" creationId="{049D22B6-E763-4BDA-BBA9-7C93AE87C319}"/>
          </ac:picMkLst>
        </pc:picChg>
        <pc:picChg chg="del">
          <ac:chgData name="Claire Theobald" userId="e5e96d6a-dffb-4be3-a7c9-5724c0a71d0d" providerId="ADAL" clId="{1BA08655-480F-495D-BB30-DCA7720C1CA6}" dt="2022-01-15T11:06:08.039" v="552" actId="478"/>
          <ac:picMkLst>
            <pc:docMk/>
            <pc:sldMk cId="597164311" sldId="342"/>
            <ac:picMk id="8" creationId="{8B73A906-E564-4271-861B-93E5D12CDAC2}"/>
          </ac:picMkLst>
        </pc:picChg>
        <pc:picChg chg="add del mod">
          <ac:chgData name="Claire Theobald" userId="e5e96d6a-dffb-4be3-a7c9-5724c0a71d0d" providerId="ADAL" clId="{1BA08655-480F-495D-BB30-DCA7720C1CA6}" dt="2022-01-16T16:13:09.916" v="866" actId="478"/>
          <ac:picMkLst>
            <pc:docMk/>
            <pc:sldMk cId="597164311" sldId="342"/>
            <ac:picMk id="8" creationId="{B5A379D0-5153-4F81-A98E-D872EBD10EF9}"/>
          </ac:picMkLst>
        </pc:picChg>
        <pc:picChg chg="add del mod">
          <ac:chgData name="Claire Theobald" userId="e5e96d6a-dffb-4be3-a7c9-5724c0a71d0d" providerId="ADAL" clId="{1BA08655-480F-495D-BB30-DCA7720C1CA6}" dt="2022-01-16T16:13:10.818" v="868" actId="478"/>
          <ac:picMkLst>
            <pc:docMk/>
            <pc:sldMk cId="597164311" sldId="342"/>
            <ac:picMk id="9" creationId="{F6A90083-98B0-4522-9229-C2193E9B5A65}"/>
          </ac:picMkLst>
        </pc:picChg>
        <pc:picChg chg="del mod">
          <ac:chgData name="Claire Theobald" userId="e5e96d6a-dffb-4be3-a7c9-5724c0a71d0d" providerId="ADAL" clId="{1BA08655-480F-495D-BB30-DCA7720C1CA6}" dt="2022-01-16T16:12:07.854" v="851" actId="478"/>
          <ac:picMkLst>
            <pc:docMk/>
            <pc:sldMk cId="597164311" sldId="342"/>
            <ac:picMk id="10" creationId="{D4A4460C-1E73-4D01-9D9B-9FE4E247CD9F}"/>
          </ac:picMkLst>
        </pc:picChg>
        <pc:picChg chg="add mod">
          <ac:chgData name="Claire Theobald" userId="e5e96d6a-dffb-4be3-a7c9-5724c0a71d0d" providerId="ADAL" clId="{1BA08655-480F-495D-BB30-DCA7720C1CA6}" dt="2022-01-18T05:37:09.009" v="1597" actId="1076"/>
          <ac:picMkLst>
            <pc:docMk/>
            <pc:sldMk cId="597164311" sldId="342"/>
            <ac:picMk id="11" creationId="{801EF1A2-C649-4E8D-A610-D70598F7A933}"/>
          </ac:picMkLst>
        </pc:picChg>
      </pc:sldChg>
    </pc:docChg>
  </pc:docChgLst>
  <pc:docChgLst>
    <pc:chgData name="Frances Meek" userId="f3af35cc-3229-46e1-af36-3525661cfbd3" providerId="ADAL" clId="{C1014C68-CCDF-4806-8474-45097A2E822B}"/>
    <pc:docChg chg="modSld">
      <pc:chgData name="Frances Meek" userId="f3af35cc-3229-46e1-af36-3525661cfbd3" providerId="ADAL" clId="{C1014C68-CCDF-4806-8474-45097A2E822B}" dt="2022-01-18T10:49:41.573" v="29" actId="20577"/>
      <pc:docMkLst>
        <pc:docMk/>
      </pc:docMkLst>
      <pc:sldChg chg="modSp mod">
        <pc:chgData name="Frances Meek" userId="f3af35cc-3229-46e1-af36-3525661cfbd3" providerId="ADAL" clId="{C1014C68-CCDF-4806-8474-45097A2E822B}" dt="2022-01-18T10:48:28.319" v="7" actId="2711"/>
        <pc:sldMkLst>
          <pc:docMk/>
          <pc:sldMk cId="897309740" sldId="264"/>
        </pc:sldMkLst>
        <pc:spChg chg="mod">
          <ac:chgData name="Frances Meek" userId="f3af35cc-3229-46e1-af36-3525661cfbd3" providerId="ADAL" clId="{C1014C68-CCDF-4806-8474-45097A2E822B}" dt="2022-01-18T10:47:59.771" v="1" actId="1076"/>
          <ac:spMkLst>
            <pc:docMk/>
            <pc:sldMk cId="897309740" sldId="264"/>
            <ac:spMk id="9" creationId="{76F74ACC-103D-4CBB-8319-D842C9572A21}"/>
          </ac:spMkLst>
        </pc:spChg>
        <pc:spChg chg="mod">
          <ac:chgData name="Frances Meek" userId="f3af35cc-3229-46e1-af36-3525661cfbd3" providerId="ADAL" clId="{C1014C68-CCDF-4806-8474-45097A2E822B}" dt="2022-01-18T10:48:28.319" v="7" actId="2711"/>
          <ac:spMkLst>
            <pc:docMk/>
            <pc:sldMk cId="897309740" sldId="264"/>
            <ac:spMk id="10" creationId="{5D8C2AE0-F01A-4224-9BCB-58AB455252E8}"/>
          </ac:spMkLst>
        </pc:spChg>
        <pc:spChg chg="mod">
          <ac:chgData name="Frances Meek" userId="f3af35cc-3229-46e1-af36-3525661cfbd3" providerId="ADAL" clId="{C1014C68-CCDF-4806-8474-45097A2E822B}" dt="2022-01-18T10:48:18.298" v="6" actId="1076"/>
          <ac:spMkLst>
            <pc:docMk/>
            <pc:sldMk cId="897309740" sldId="264"/>
            <ac:spMk id="11" creationId="{D21BEA60-3F06-4E51-878B-90B1C4C99B9B}"/>
          </ac:spMkLst>
        </pc:spChg>
        <pc:spChg chg="mod">
          <ac:chgData name="Frances Meek" userId="f3af35cc-3229-46e1-af36-3525661cfbd3" providerId="ADAL" clId="{C1014C68-CCDF-4806-8474-45097A2E822B}" dt="2022-01-18T10:48:08.228" v="3" actId="14100"/>
          <ac:spMkLst>
            <pc:docMk/>
            <pc:sldMk cId="897309740" sldId="264"/>
            <ac:spMk id="12" creationId="{4674F551-2429-4350-BC1C-83437A7ECFB0}"/>
          </ac:spMkLst>
        </pc:spChg>
      </pc:sldChg>
      <pc:sldChg chg="modSp mod">
        <pc:chgData name="Frances Meek" userId="f3af35cc-3229-46e1-af36-3525661cfbd3" providerId="ADAL" clId="{C1014C68-CCDF-4806-8474-45097A2E822B}" dt="2022-01-18T10:48:44.641" v="8" actId="207"/>
        <pc:sldMkLst>
          <pc:docMk/>
          <pc:sldMk cId="1660854805" sldId="265"/>
        </pc:sldMkLst>
        <pc:spChg chg="mod">
          <ac:chgData name="Frances Meek" userId="f3af35cc-3229-46e1-af36-3525661cfbd3" providerId="ADAL" clId="{C1014C68-CCDF-4806-8474-45097A2E822B}" dt="2022-01-18T10:48:44.641" v="8" actId="207"/>
          <ac:spMkLst>
            <pc:docMk/>
            <pc:sldMk cId="1660854805" sldId="265"/>
            <ac:spMk id="3" creationId="{3CC8BCB8-1715-480F-8D57-A628C9AA8BC4}"/>
          </ac:spMkLst>
        </pc:spChg>
      </pc:sldChg>
      <pc:sldChg chg="modSp mod">
        <pc:chgData name="Frances Meek" userId="f3af35cc-3229-46e1-af36-3525661cfbd3" providerId="ADAL" clId="{C1014C68-CCDF-4806-8474-45097A2E822B}" dt="2022-01-18T10:49:41.573" v="29" actId="20577"/>
        <pc:sldMkLst>
          <pc:docMk/>
          <pc:sldMk cId="2851114964" sldId="267"/>
        </pc:sldMkLst>
        <pc:spChg chg="mod">
          <ac:chgData name="Frances Meek" userId="f3af35cc-3229-46e1-af36-3525661cfbd3" providerId="ADAL" clId="{C1014C68-CCDF-4806-8474-45097A2E822B}" dt="2022-01-18T10:49:41.573" v="29" actId="20577"/>
          <ac:spMkLst>
            <pc:docMk/>
            <pc:sldMk cId="2851114964" sldId="267"/>
            <ac:spMk id="3" creationId="{87C63DFF-9EBC-4E6E-B5CE-0EEB0EED8C0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584288"/>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numCol="1"/>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584288"/>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7B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584288"/>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foodafactoflife.org.uk/media/2436/how-does-food-help-my-body-ws-57he1.docx" TargetMode="External"/><Relationship Id="rId2" Type="http://schemas.openxmlformats.org/officeDocument/2006/relationships/hyperlink" Target="https://www.foodafactoflife.org.uk/media/2433/food-a-fact-of-life-ppt-57he1.pptx" TargetMode="External"/><Relationship Id="rId1" Type="http://schemas.openxmlformats.org/officeDocument/2006/relationships/slideLayout" Target="../slideLayouts/slideLayout3.xml"/><Relationship Id="rId5" Type="http://schemas.openxmlformats.org/officeDocument/2006/relationships/hyperlink" Target="https://www.foodafactoflife.org.uk/media/2444/five-food-group-cards-c-316.docx" TargetMode="External"/><Relationship Id="rId4" Type="http://schemas.openxmlformats.org/officeDocument/2006/relationships/hyperlink" Target="https://www.foodafactoflife.org.uk/media/2446/the-eatwell-guide-pres-5-7-ppt-57he3.ppt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foodafactoflife.org.uk/media/1188/the-amazing-lunchbox-tg-711lwsal.docx" TargetMode="External"/><Relationship Id="rId3" Type="http://schemas.openxmlformats.org/officeDocument/2006/relationships/hyperlink" Target="https://www.foodafactoflife.org.uk/media/2350/the-eatwell-guide-food-cards-c-316.docx" TargetMode="External"/><Relationship Id="rId7" Type="http://schemas.openxmlformats.org/officeDocument/2006/relationships/hyperlink" Target="https://foodafactoflife.org.uk/media/1187/the-amazing-lunchbox-ppt-711lwsal.pptx" TargetMode="External"/><Relationship Id="rId2" Type="http://schemas.openxmlformats.org/officeDocument/2006/relationships/hyperlink" Target="https://www.foodafactoflife.org.uk/media/2803/the-eatwell-guide-poster-basic-p-311.docx" TargetMode="External"/><Relationship Id="rId1" Type="http://schemas.openxmlformats.org/officeDocument/2006/relationships/slideLayout" Target="../slideLayouts/slideLayout3.xml"/><Relationship Id="rId6" Type="http://schemas.openxmlformats.org/officeDocument/2006/relationships/hyperlink" Target="https://www.foodafactoflife.org.uk/5-7-years/healthy-eating/eat-well/" TargetMode="External"/><Relationship Id="rId5" Type="http://schemas.openxmlformats.org/officeDocument/2006/relationships/hyperlink" Target="https://www.foodafactoflife.org.uk/media/2447/the-eatwell-guide-worksheet-ws-57he3.docx" TargetMode="External"/><Relationship Id="rId4" Type="http://schemas.openxmlformats.org/officeDocument/2006/relationships/hyperlink" Target="https://www.foodafactoflife.org.uk/media/2449/food-selection-ws-57he3.docx" TargetMode="External"/><Relationship Id="rId9" Type="http://schemas.openxmlformats.org/officeDocument/2006/relationships/hyperlink" Target="https://www.foodafactoflife.org.uk/media/4897/ffl-workbook-1-ages-5-7.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foodafactoflife.org.uk/media/2801/lets-get-ready-to-cook-p-311.pdf" TargetMode="External"/><Relationship Id="rId3" Type="http://schemas.openxmlformats.org/officeDocument/2006/relationships/hyperlink" Target="https://www.foodafactoflife.org.uk/media/2650/mealtime-cards-c-57c1.docx" TargetMode="External"/><Relationship Id="rId7" Type="http://schemas.openxmlformats.org/officeDocument/2006/relationships/hyperlink" Target="https://www.foodafactoflife.org.uk/media/2821/hygiene-ppt-57c4.pptx" TargetMode="External"/><Relationship Id="rId2" Type="http://schemas.openxmlformats.org/officeDocument/2006/relationships/hyperlink" Target="https://www.foodafactoflife.org.uk/media/2440/mealtimes-presentation-ppt-57he2.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2651/recipe-planning-sheet-ws-57c1.docx" TargetMode="External"/><Relationship Id="rId5" Type="http://schemas.openxmlformats.org/officeDocument/2006/relationships/hyperlink" Target="https://www.foodafactoflife.org.uk/media/7792/super-sandwich-primary.docx" TargetMode="External"/><Relationship Id="rId10" Type="http://schemas.openxmlformats.org/officeDocument/2006/relationships/hyperlink" Target="https://www.foodafactoflife.org.uk/media/4020/kitchen-equipment-ppt-316docx.pptx" TargetMode="External"/><Relationship Id="rId4" Type="http://schemas.openxmlformats.org/officeDocument/2006/relationships/hyperlink" Target="https://www.foodafactoflife.org.uk/media/2442/mealtimes-worksheet-ws-57he2.docx" TargetMode="External"/><Relationship Id="rId9" Type="http://schemas.openxmlformats.org/officeDocument/2006/relationships/hyperlink" Target="https://www.foodafactoflife.org.uk/media/1695/kitchen-equipment-cards-c-316.docx"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foodafactoflife.org.uk/recipes/5-11-years/triple-decker-sandwich/" TargetMode="External"/><Relationship Id="rId3" Type="http://schemas.openxmlformats.org/officeDocument/2006/relationships/hyperlink" Target="https://www.foodafactoflife.org.uk/media/2492/demonstration-tg-711c5.docx" TargetMode="External"/><Relationship Id="rId7" Type="http://schemas.openxmlformats.org/officeDocument/2006/relationships/hyperlink" Target="https://www.foodafactoflife.org.uk/recipes/5-11-years/hummus-and-carrot-wrap/" TargetMode="External"/><Relationship Id="rId2" Type="http://schemas.openxmlformats.org/officeDocument/2006/relationships/hyperlink" Target="https://www.foodafactoflife.org.uk/media/2493/cooking-tg-711c5.docx" TargetMode="External"/><Relationship Id="rId1" Type="http://schemas.openxmlformats.org/officeDocument/2006/relationships/slideLayout" Target="../slideLayouts/slideLayout3.xml"/><Relationship Id="rId6" Type="http://schemas.openxmlformats.org/officeDocument/2006/relationships/hyperlink" Target="https://www.foodafactoflife.org.uk/recipes/5-11-years/salmon-and-cucumber-bagel/" TargetMode="External"/><Relationship Id="rId11" Type="http://schemas.openxmlformats.org/officeDocument/2006/relationships/hyperlink" Target="https://www.foodafactoflife.org.uk/media/9820/fh-and-s-and-cooking-ko-5-7c.docx" TargetMode="External"/><Relationship Id="rId5" Type="http://schemas.openxmlformats.org/officeDocument/2006/relationships/hyperlink" Target="https://www.foodafactoflife.org.uk/recipes/" TargetMode="External"/><Relationship Id="rId10" Type="http://schemas.openxmlformats.org/officeDocument/2006/relationships/hyperlink" Target="https://www.foodafactoflife.org.uk/5-7-years/cooking/cooking/" TargetMode="External"/><Relationship Id="rId4" Type="http://schemas.openxmlformats.org/officeDocument/2006/relationships/hyperlink" Target="https://www.foodafactoflife.org.uk/5-7-years/cooking/videos/#CCG" TargetMode="External"/><Relationship Id="rId9" Type="http://schemas.openxmlformats.org/officeDocument/2006/relationships/hyperlink" Target="https://www.foodafactoflife.org.uk/recipes/5-11-years/pitta-pocket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oodafactoflife.org.uk/media/2492/demonstration-tg-711c5.docx" TargetMode="External"/><Relationship Id="rId7" Type="http://schemas.openxmlformats.org/officeDocument/2006/relationships/hyperlink" Target="https://www.foodafactoflife.org.uk/media/2655/food-skills-guide-g311.docx" TargetMode="External"/><Relationship Id="rId2" Type="http://schemas.openxmlformats.org/officeDocument/2006/relationships/hyperlink" Target="https://www.foodafactoflife.org.uk/media/2493/cooking-tg-711c5.docx" TargetMode="External"/><Relationship Id="rId1" Type="http://schemas.openxmlformats.org/officeDocument/2006/relationships/slideLayout" Target="../slideLayouts/slideLayout3.xml"/><Relationship Id="rId6" Type="http://schemas.openxmlformats.org/officeDocument/2006/relationships/hyperlink" Target="https://www.foodafactoflife.org.uk/recipes/" TargetMode="External"/><Relationship Id="rId5" Type="http://schemas.openxmlformats.org/officeDocument/2006/relationships/hyperlink" Target="https://www.foodafactoflife.org.uk/media/2473/creative-cook-certificate-ws-711c2dotx.docx" TargetMode="External"/><Relationship Id="rId4" Type="http://schemas.openxmlformats.org/officeDocument/2006/relationships/hyperlink" Target="https://www.foodafactoflife.org.uk/media/1713/ingredient-check-letter-o-311.docx"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1635" y="3164929"/>
            <a:ext cx="9144000" cy="733096"/>
          </a:xfrm>
        </p:spPr>
        <p:txBody>
          <a:bodyPr/>
          <a:lstStyle/>
          <a:p>
            <a:r>
              <a:rPr lang="en-US" dirty="0"/>
              <a:t>Lunchtime learning</a:t>
            </a:r>
          </a:p>
        </p:txBody>
      </p:sp>
      <p:sp>
        <p:nvSpPr>
          <p:cNvPr id="3" name="TextBox 2">
            <a:extLst>
              <a:ext uri="{FF2B5EF4-FFF2-40B4-BE49-F238E27FC236}">
                <a16:creationId xmlns:a16="http://schemas.microsoft.com/office/drawing/2014/main" id="{E2A0FF66-B8E6-4959-9D31-F2FCB8C467D0}"/>
              </a:ext>
            </a:extLst>
          </p:cNvPr>
          <p:cNvSpPr txBox="1"/>
          <p:nvPr/>
        </p:nvSpPr>
        <p:spPr>
          <a:xfrm>
            <a:off x="636385" y="3898025"/>
            <a:ext cx="11097721"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A Healthy eating and Cooking Challenge for pupils aged 5-7 years</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86A8C-170D-45BC-BA6A-2EE21CDC9C6F}"/>
              </a:ext>
            </a:extLst>
          </p:cNvPr>
          <p:cNvSpPr>
            <a:spLocks noGrp="1"/>
          </p:cNvSpPr>
          <p:nvPr>
            <p:ph type="ctrTitle"/>
          </p:nvPr>
        </p:nvSpPr>
        <p:spPr>
          <a:xfrm>
            <a:off x="638922" y="1223550"/>
            <a:ext cx="9720000" cy="720000"/>
          </a:xfrm>
        </p:spPr>
        <p:txBody>
          <a:bodyPr/>
          <a:lstStyle/>
          <a:p>
            <a:r>
              <a:rPr lang="en-GB" dirty="0"/>
              <a:t>Food choice</a:t>
            </a:r>
          </a:p>
        </p:txBody>
      </p:sp>
      <p:sp>
        <p:nvSpPr>
          <p:cNvPr id="3" name="Subtitle 2">
            <a:extLst>
              <a:ext uri="{FF2B5EF4-FFF2-40B4-BE49-F238E27FC236}">
                <a16:creationId xmlns:a16="http://schemas.microsoft.com/office/drawing/2014/main" id="{4B19E868-0B15-49CC-BDCA-7E429AB21B0D}"/>
              </a:ext>
            </a:extLst>
          </p:cNvPr>
          <p:cNvSpPr>
            <a:spLocks noGrp="1"/>
          </p:cNvSpPr>
          <p:nvPr>
            <p:ph type="subTitle" idx="1"/>
          </p:nvPr>
        </p:nvSpPr>
        <p:spPr>
          <a:xfrm>
            <a:off x="638922" y="2034450"/>
            <a:ext cx="7869936" cy="3600000"/>
          </a:xfrm>
        </p:spPr>
        <p:txBody>
          <a:bodyPr/>
          <a:lstStyle/>
          <a:p>
            <a:pPr marL="0" indent="0">
              <a:buNone/>
            </a:pPr>
            <a:r>
              <a:rPr lang="en-GB" sz="2800" dirty="0"/>
              <a:t>We eat different food and have drinks at different times of the day.</a:t>
            </a:r>
          </a:p>
          <a:p>
            <a:pPr marL="0" indent="0">
              <a:buNone/>
            </a:pPr>
            <a:endParaRPr lang="en-GB" sz="2800" dirty="0"/>
          </a:p>
          <a:p>
            <a:pPr marL="0" indent="0">
              <a:buNone/>
            </a:pPr>
            <a:r>
              <a:rPr lang="en-GB" sz="2800" dirty="0"/>
              <a:t>What do people eat for:</a:t>
            </a:r>
          </a:p>
          <a:p>
            <a:r>
              <a:rPr lang="en-GB" sz="2800" dirty="0"/>
              <a:t>breakfast;</a:t>
            </a:r>
          </a:p>
          <a:p>
            <a:r>
              <a:rPr lang="en-GB" sz="2800" dirty="0"/>
              <a:t>lunch;</a:t>
            </a:r>
          </a:p>
          <a:p>
            <a:r>
              <a:rPr lang="en-GB" sz="2800" dirty="0"/>
              <a:t>in the evening? </a:t>
            </a:r>
          </a:p>
          <a:p>
            <a:pPr marL="0" indent="0">
              <a:buNone/>
            </a:pPr>
            <a:endParaRPr lang="en-GB" sz="2800" dirty="0"/>
          </a:p>
          <a:p>
            <a:pPr marL="0" indent="0">
              <a:buNone/>
            </a:pPr>
            <a:r>
              <a:rPr lang="en-GB" sz="2800" dirty="0"/>
              <a:t>When might sandwiches be eaten?  </a:t>
            </a:r>
          </a:p>
          <a:p>
            <a:pPr marL="0" indent="0">
              <a:buNone/>
            </a:pPr>
            <a:endParaRPr lang="en-GB" sz="2800" dirty="0"/>
          </a:p>
          <a:p>
            <a:pPr marL="0" indent="0">
              <a:buNone/>
            </a:pPr>
            <a:endParaRPr lang="en-GB" sz="2800" dirty="0"/>
          </a:p>
          <a:p>
            <a:pPr marL="0" indent="0">
              <a:buNone/>
            </a:pPr>
            <a:endParaRPr lang="en-GB" sz="2800" dirty="0"/>
          </a:p>
          <a:p>
            <a:pPr marL="0" indent="0">
              <a:buNone/>
            </a:pPr>
            <a:endParaRPr lang="en-GB" sz="2800" dirty="0"/>
          </a:p>
        </p:txBody>
      </p:sp>
      <p:pic>
        <p:nvPicPr>
          <p:cNvPr id="5" name="Picture 4" descr="A picture containing food, fruit, container, drink&#10;&#10;Description automatically generated">
            <a:extLst>
              <a:ext uri="{FF2B5EF4-FFF2-40B4-BE49-F238E27FC236}">
                <a16:creationId xmlns:a16="http://schemas.microsoft.com/office/drawing/2014/main" id="{E82604E6-8893-478C-BCC1-1AF39C43844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57031" y="2679192"/>
            <a:ext cx="3200401" cy="2478024"/>
          </a:xfrm>
          <a:prstGeom prst="rect">
            <a:avLst/>
          </a:prstGeom>
        </p:spPr>
      </p:pic>
    </p:spTree>
    <p:extLst>
      <p:ext uri="{BB962C8B-B14F-4D97-AF65-F5344CB8AC3E}">
        <p14:creationId xmlns:p14="http://schemas.microsoft.com/office/powerpoint/2010/main" val="3421704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2DB4-049B-4260-99BA-E9FA770B91A0}"/>
              </a:ext>
            </a:extLst>
          </p:cNvPr>
          <p:cNvSpPr>
            <a:spLocks noGrp="1"/>
          </p:cNvSpPr>
          <p:nvPr>
            <p:ph type="ctrTitle"/>
          </p:nvPr>
        </p:nvSpPr>
        <p:spPr>
          <a:xfrm>
            <a:off x="776082" y="1463214"/>
            <a:ext cx="9720000" cy="720000"/>
          </a:xfrm>
        </p:spPr>
        <p:txBody>
          <a:bodyPr/>
          <a:lstStyle/>
          <a:p>
            <a:r>
              <a:rPr lang="en-GB" dirty="0"/>
              <a:t>Choices</a:t>
            </a:r>
          </a:p>
        </p:txBody>
      </p:sp>
      <p:sp>
        <p:nvSpPr>
          <p:cNvPr id="3" name="Subtitle 2">
            <a:extLst>
              <a:ext uri="{FF2B5EF4-FFF2-40B4-BE49-F238E27FC236}">
                <a16:creationId xmlns:a16="http://schemas.microsoft.com/office/drawing/2014/main" id="{03C3B8CA-679E-42DC-A9AF-943560D29DD6}"/>
              </a:ext>
            </a:extLst>
          </p:cNvPr>
          <p:cNvSpPr>
            <a:spLocks noGrp="1"/>
          </p:cNvSpPr>
          <p:nvPr>
            <p:ph type="subTitle" idx="1"/>
          </p:nvPr>
        </p:nvSpPr>
        <p:spPr>
          <a:xfrm>
            <a:off x="776082" y="2203130"/>
            <a:ext cx="6920118" cy="4216720"/>
          </a:xfrm>
        </p:spPr>
        <p:txBody>
          <a:bodyPr/>
          <a:lstStyle/>
          <a:p>
            <a:pPr marL="0" indent="0">
              <a:buNone/>
            </a:pPr>
            <a:r>
              <a:rPr lang="en-GB" sz="2800" dirty="0"/>
              <a:t>What do we need to think about when planning to make our sandwich?</a:t>
            </a:r>
          </a:p>
          <a:p>
            <a:pPr marL="0" indent="0">
              <a:buNone/>
            </a:pPr>
            <a:endParaRPr lang="en-GB" sz="2800" dirty="0"/>
          </a:p>
          <a:p>
            <a:r>
              <a:rPr lang="en-GB" sz="2800" dirty="0"/>
              <a:t>When will your ‘special person’ be eating the sandwich?</a:t>
            </a:r>
          </a:p>
          <a:p>
            <a:r>
              <a:rPr lang="en-GB" sz="2800" dirty="0"/>
              <a:t>Is there any food which they do not like or cannot eat? </a:t>
            </a:r>
          </a:p>
          <a:p>
            <a:r>
              <a:rPr lang="en-GB" sz="2800" dirty="0"/>
              <a:t>What ingredients are needed? </a:t>
            </a:r>
          </a:p>
          <a:p>
            <a:r>
              <a:rPr lang="en-GB" sz="2800" dirty="0"/>
              <a:t>What equipment is needed?</a:t>
            </a:r>
          </a:p>
          <a:p>
            <a:pPr marL="0" indent="0">
              <a:buNone/>
            </a:pPr>
            <a:endParaRPr lang="en-GB" sz="2800" dirty="0"/>
          </a:p>
        </p:txBody>
      </p:sp>
      <p:pic>
        <p:nvPicPr>
          <p:cNvPr id="5" name="Picture 4" descr="A picture containing person, table, indoor, desk&#10;&#10;Description automatically generated">
            <a:extLst>
              <a:ext uri="{FF2B5EF4-FFF2-40B4-BE49-F238E27FC236}">
                <a16:creationId xmlns:a16="http://schemas.microsoft.com/office/drawing/2014/main" id="{C535E045-E74F-45B8-91AA-94CA894E28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922791" y="2203130"/>
            <a:ext cx="3651798" cy="2987995"/>
          </a:xfrm>
          <a:prstGeom prst="rect">
            <a:avLst/>
          </a:prstGeom>
        </p:spPr>
      </p:pic>
    </p:spTree>
    <p:extLst>
      <p:ext uri="{BB962C8B-B14F-4D97-AF65-F5344CB8AC3E}">
        <p14:creationId xmlns:p14="http://schemas.microsoft.com/office/powerpoint/2010/main" val="789137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A786-18AB-4494-8277-9CB202B48008}"/>
              </a:ext>
            </a:extLst>
          </p:cNvPr>
          <p:cNvSpPr>
            <a:spLocks noGrp="1"/>
          </p:cNvSpPr>
          <p:nvPr>
            <p:ph type="ctrTitle"/>
          </p:nvPr>
        </p:nvSpPr>
        <p:spPr>
          <a:xfrm>
            <a:off x="779463" y="1321499"/>
            <a:ext cx="9720000" cy="720000"/>
          </a:xfrm>
        </p:spPr>
        <p:txBody>
          <a:bodyPr/>
          <a:lstStyle/>
          <a:p>
            <a:r>
              <a:rPr lang="en-GB" dirty="0"/>
              <a:t>Make a plan</a:t>
            </a:r>
          </a:p>
        </p:txBody>
      </p:sp>
      <p:sp>
        <p:nvSpPr>
          <p:cNvPr id="3" name="Subtitle 2">
            <a:extLst>
              <a:ext uri="{FF2B5EF4-FFF2-40B4-BE49-F238E27FC236}">
                <a16:creationId xmlns:a16="http://schemas.microsoft.com/office/drawing/2014/main" id="{129B67FC-65FF-4466-B4CA-AC87ADEADDAB}"/>
              </a:ext>
            </a:extLst>
          </p:cNvPr>
          <p:cNvSpPr>
            <a:spLocks noGrp="1"/>
          </p:cNvSpPr>
          <p:nvPr>
            <p:ph type="subTitle" idx="1"/>
          </p:nvPr>
        </p:nvSpPr>
        <p:spPr>
          <a:xfrm>
            <a:off x="779463" y="2057585"/>
            <a:ext cx="6878637" cy="3600000"/>
          </a:xfrm>
        </p:spPr>
        <p:txBody>
          <a:bodyPr/>
          <a:lstStyle/>
          <a:p>
            <a:pPr marL="0" indent="0">
              <a:buNone/>
            </a:pPr>
            <a:r>
              <a:rPr lang="en-GB" sz="2800" dirty="0"/>
              <a:t>Decide what sandwich you are going to make and how you are going to make it. </a:t>
            </a:r>
          </a:p>
          <a:p>
            <a:pPr marL="0" indent="0">
              <a:buNone/>
            </a:pPr>
            <a:endParaRPr lang="en-GB" sz="2800" dirty="0"/>
          </a:p>
          <a:p>
            <a:pPr marL="0" indent="0">
              <a:buNone/>
            </a:pPr>
            <a:r>
              <a:rPr lang="en-GB" sz="2800" dirty="0"/>
              <a:t>Make a list of ingredients you will need.</a:t>
            </a:r>
          </a:p>
          <a:p>
            <a:pPr marL="0" indent="0">
              <a:buNone/>
            </a:pPr>
            <a:endParaRPr lang="en-GB" sz="2800" dirty="0"/>
          </a:p>
          <a:p>
            <a:pPr marL="0" indent="0">
              <a:buNone/>
            </a:pPr>
            <a:r>
              <a:rPr lang="en-GB" sz="2800" dirty="0"/>
              <a:t>Make a list of the equipment you will need.</a:t>
            </a:r>
          </a:p>
          <a:p>
            <a:endParaRPr lang="en-GB" sz="2800" dirty="0"/>
          </a:p>
          <a:p>
            <a:pPr marL="0" indent="0">
              <a:buNone/>
            </a:pPr>
            <a:r>
              <a:rPr lang="en-GB" sz="2800" dirty="0"/>
              <a:t>Plan out step by step how you will make the sandwich. You could draw each step.</a:t>
            </a:r>
          </a:p>
          <a:p>
            <a:pPr marL="0" indent="0">
              <a:buNone/>
            </a:pPr>
            <a:endParaRPr lang="en-GB" sz="2800" dirty="0"/>
          </a:p>
          <a:p>
            <a:pPr marL="0" indent="0">
              <a:buNone/>
            </a:pPr>
            <a:endParaRPr lang="en-GB" sz="2800" dirty="0"/>
          </a:p>
          <a:p>
            <a:endParaRPr lang="en-GB" sz="2800" dirty="0"/>
          </a:p>
        </p:txBody>
      </p:sp>
      <p:pic>
        <p:nvPicPr>
          <p:cNvPr id="9" name="Picture 8" descr="A child making a sandwich&#10;&#10;Description automatically generated with low confidence">
            <a:extLst>
              <a:ext uri="{FF2B5EF4-FFF2-40B4-BE49-F238E27FC236}">
                <a16:creationId xmlns:a16="http://schemas.microsoft.com/office/drawing/2014/main" id="{45586D53-27D2-4641-AF4D-4E2B425CC9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08737" y="2137669"/>
            <a:ext cx="2490726" cy="3721084"/>
          </a:xfrm>
          <a:prstGeom prst="rect">
            <a:avLst/>
          </a:prstGeom>
        </p:spPr>
      </p:pic>
    </p:spTree>
    <p:extLst>
      <p:ext uri="{BB962C8B-B14F-4D97-AF65-F5344CB8AC3E}">
        <p14:creationId xmlns:p14="http://schemas.microsoft.com/office/powerpoint/2010/main" val="3433809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5C2AF-7CC7-4B9B-BDA3-F6C21E28AB6D}"/>
              </a:ext>
            </a:extLst>
          </p:cNvPr>
          <p:cNvSpPr>
            <a:spLocks noGrp="1"/>
          </p:cNvSpPr>
          <p:nvPr>
            <p:ph type="ctrTitle"/>
          </p:nvPr>
        </p:nvSpPr>
        <p:spPr>
          <a:xfrm>
            <a:off x="593943" y="1317133"/>
            <a:ext cx="9720000" cy="1077898"/>
          </a:xfrm>
        </p:spPr>
        <p:txBody>
          <a:bodyPr/>
          <a:lstStyle/>
          <a:p>
            <a:r>
              <a:rPr lang="en-GB" dirty="0"/>
              <a:t>We need to get ready to cook so the food we make is safe to eat. </a:t>
            </a:r>
          </a:p>
        </p:txBody>
      </p:sp>
      <p:pic>
        <p:nvPicPr>
          <p:cNvPr id="4" name="Picture 3" descr="alisha_nohat">
            <a:extLst>
              <a:ext uri="{FF2B5EF4-FFF2-40B4-BE49-F238E27FC236}">
                <a16:creationId xmlns:a16="http://schemas.microsoft.com/office/drawing/2014/main" id="{FB844444-A770-4392-B2B8-00C5F7387F7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128714" y="2248676"/>
            <a:ext cx="224948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5">
            <a:extLst>
              <a:ext uri="{FF2B5EF4-FFF2-40B4-BE49-F238E27FC236}">
                <a16:creationId xmlns:a16="http://schemas.microsoft.com/office/drawing/2014/main" id="{0869B8FC-4B3A-428D-B3D2-F614B59DC246}"/>
              </a:ext>
            </a:extLst>
          </p:cNvPr>
          <p:cNvSpPr txBox="1">
            <a:spLocks noChangeArrowheads="1"/>
          </p:cNvSpPr>
          <p:nvPr/>
        </p:nvSpPr>
        <p:spPr bwMode="auto">
          <a:xfrm>
            <a:off x="551000" y="4100030"/>
            <a:ext cx="37522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t>Remove jewellery</a:t>
            </a:r>
            <a:endParaRPr lang="en-US" altLang="en-US" sz="2800" dirty="0"/>
          </a:p>
        </p:txBody>
      </p:sp>
      <p:sp>
        <p:nvSpPr>
          <p:cNvPr id="6" name="Text Box 76">
            <a:extLst>
              <a:ext uri="{FF2B5EF4-FFF2-40B4-BE49-F238E27FC236}">
                <a16:creationId xmlns:a16="http://schemas.microsoft.com/office/drawing/2014/main" id="{2EF444AD-0539-4CF0-9574-41F2844BF2A4}"/>
              </a:ext>
            </a:extLst>
          </p:cNvPr>
          <p:cNvSpPr txBox="1">
            <a:spLocks noChangeArrowheads="1"/>
          </p:cNvSpPr>
          <p:nvPr/>
        </p:nvSpPr>
        <p:spPr bwMode="auto">
          <a:xfrm>
            <a:off x="211006" y="5873232"/>
            <a:ext cx="426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t>Wash and dry hands</a:t>
            </a:r>
            <a:endParaRPr lang="en-US" altLang="en-US" sz="2800" dirty="0"/>
          </a:p>
        </p:txBody>
      </p:sp>
      <p:sp>
        <p:nvSpPr>
          <p:cNvPr id="7" name="Text Box 77">
            <a:extLst>
              <a:ext uri="{FF2B5EF4-FFF2-40B4-BE49-F238E27FC236}">
                <a16:creationId xmlns:a16="http://schemas.microsoft.com/office/drawing/2014/main" id="{7D47B38C-6FEE-40CB-9090-C3BEF450351B}"/>
              </a:ext>
            </a:extLst>
          </p:cNvPr>
          <p:cNvSpPr txBox="1">
            <a:spLocks noChangeArrowheads="1"/>
          </p:cNvSpPr>
          <p:nvPr/>
        </p:nvSpPr>
        <p:spPr bwMode="auto">
          <a:xfrm>
            <a:off x="7734814" y="2703553"/>
            <a:ext cx="398715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800" dirty="0"/>
              <a:t>Roll up long sleeves</a:t>
            </a:r>
            <a:endParaRPr lang="en-US" altLang="en-US" sz="2800" dirty="0"/>
          </a:p>
        </p:txBody>
      </p:sp>
      <p:sp>
        <p:nvSpPr>
          <p:cNvPr id="8" name="Text Box 79">
            <a:extLst>
              <a:ext uri="{FF2B5EF4-FFF2-40B4-BE49-F238E27FC236}">
                <a16:creationId xmlns:a16="http://schemas.microsoft.com/office/drawing/2014/main" id="{5B8F2B07-3BD4-43EF-A868-220719C103F1}"/>
              </a:ext>
            </a:extLst>
          </p:cNvPr>
          <p:cNvSpPr txBox="1">
            <a:spLocks noChangeArrowheads="1"/>
          </p:cNvSpPr>
          <p:nvPr/>
        </p:nvSpPr>
        <p:spPr bwMode="auto">
          <a:xfrm>
            <a:off x="8290031" y="4889247"/>
            <a:ext cx="371539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50000"/>
              </a:spcBef>
              <a:buFontTx/>
              <a:buNone/>
            </a:pPr>
            <a:r>
              <a:rPr lang="en-GB" altLang="en-US" sz="2800" dirty="0"/>
              <a:t>Put on an apron</a:t>
            </a:r>
            <a:endParaRPr lang="en-US" altLang="en-US" sz="2800" dirty="0"/>
          </a:p>
        </p:txBody>
      </p:sp>
      <p:sp>
        <p:nvSpPr>
          <p:cNvPr id="10" name="Text Box 81">
            <a:extLst>
              <a:ext uri="{FF2B5EF4-FFF2-40B4-BE49-F238E27FC236}">
                <a16:creationId xmlns:a16="http://schemas.microsoft.com/office/drawing/2014/main" id="{11B40582-555C-4E5D-92D3-0BDFAFE9B5F2}"/>
              </a:ext>
            </a:extLst>
          </p:cNvPr>
          <p:cNvSpPr txBox="1">
            <a:spLocks noChangeArrowheads="1"/>
          </p:cNvSpPr>
          <p:nvPr/>
        </p:nvSpPr>
        <p:spPr bwMode="auto">
          <a:xfrm>
            <a:off x="593943" y="2678367"/>
            <a:ext cx="34969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eaLnBrk="1" hangingPunct="1">
              <a:spcBef>
                <a:spcPct val="50000"/>
              </a:spcBef>
              <a:buFontTx/>
              <a:buNone/>
            </a:pPr>
            <a:r>
              <a:rPr lang="en-GB" altLang="en-US" sz="2800" dirty="0"/>
              <a:t>Tie back long hair</a:t>
            </a:r>
            <a:endParaRPr lang="en-US" altLang="en-US" sz="2800" dirty="0"/>
          </a:p>
        </p:txBody>
      </p:sp>
      <p:sp>
        <p:nvSpPr>
          <p:cNvPr id="11" name="AutoShape 86">
            <a:extLst>
              <a:ext uri="{FF2B5EF4-FFF2-40B4-BE49-F238E27FC236}">
                <a16:creationId xmlns:a16="http://schemas.microsoft.com/office/drawing/2014/main" id="{1601BAA4-58FC-4BBD-97A9-89ACA261C491}"/>
              </a:ext>
            </a:extLst>
          </p:cNvPr>
          <p:cNvSpPr>
            <a:spLocks noChangeArrowheads="1"/>
          </p:cNvSpPr>
          <p:nvPr/>
        </p:nvSpPr>
        <p:spPr bwMode="auto">
          <a:xfrm>
            <a:off x="4142435" y="2949914"/>
            <a:ext cx="1439863" cy="287337"/>
          </a:xfrm>
          <a:prstGeom prst="rightArrow">
            <a:avLst>
              <a:gd name="adj1" fmla="val 50000"/>
              <a:gd name="adj2" fmla="val 125277"/>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2" name="AutoShape 87">
            <a:extLst>
              <a:ext uri="{FF2B5EF4-FFF2-40B4-BE49-F238E27FC236}">
                <a16:creationId xmlns:a16="http://schemas.microsoft.com/office/drawing/2014/main" id="{03B4AE68-0CA3-4AD5-8ABB-17A1F53A72C7}"/>
              </a:ext>
            </a:extLst>
          </p:cNvPr>
          <p:cNvSpPr>
            <a:spLocks noChangeArrowheads="1"/>
          </p:cNvSpPr>
          <p:nvPr/>
        </p:nvSpPr>
        <p:spPr bwMode="auto">
          <a:xfrm rot="11555191">
            <a:off x="6245242" y="4897262"/>
            <a:ext cx="2028880" cy="300663"/>
          </a:xfrm>
          <a:prstGeom prst="rightArrow">
            <a:avLst>
              <a:gd name="adj1" fmla="val 50000"/>
              <a:gd name="adj2" fmla="val 125276"/>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3" name="AutoShape 88">
            <a:extLst>
              <a:ext uri="{FF2B5EF4-FFF2-40B4-BE49-F238E27FC236}">
                <a16:creationId xmlns:a16="http://schemas.microsoft.com/office/drawing/2014/main" id="{046D16DC-0491-4FCF-B192-4FFC0F50FDA1}"/>
              </a:ext>
            </a:extLst>
          </p:cNvPr>
          <p:cNvSpPr>
            <a:spLocks noChangeArrowheads="1"/>
          </p:cNvSpPr>
          <p:nvPr/>
        </p:nvSpPr>
        <p:spPr bwMode="auto">
          <a:xfrm rot="19505078">
            <a:off x="4043512" y="5285077"/>
            <a:ext cx="1439862" cy="287338"/>
          </a:xfrm>
          <a:prstGeom prst="rightArrow">
            <a:avLst>
              <a:gd name="adj1" fmla="val 50000"/>
              <a:gd name="adj2" fmla="val 125276"/>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4" name="AutoShape 89">
            <a:extLst>
              <a:ext uri="{FF2B5EF4-FFF2-40B4-BE49-F238E27FC236}">
                <a16:creationId xmlns:a16="http://schemas.microsoft.com/office/drawing/2014/main" id="{6B5432D8-349C-4433-8E52-A3518A428DBD}"/>
              </a:ext>
            </a:extLst>
          </p:cNvPr>
          <p:cNvSpPr>
            <a:spLocks noChangeArrowheads="1"/>
          </p:cNvSpPr>
          <p:nvPr/>
        </p:nvSpPr>
        <p:spPr bwMode="auto">
          <a:xfrm rot="9444832">
            <a:off x="6969618" y="3648330"/>
            <a:ext cx="1894251" cy="299927"/>
          </a:xfrm>
          <a:prstGeom prst="rightArrow">
            <a:avLst>
              <a:gd name="adj1" fmla="val 50000"/>
              <a:gd name="adj2" fmla="val 125138"/>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
        <p:nvSpPr>
          <p:cNvPr id="15" name="AutoShape 90">
            <a:extLst>
              <a:ext uri="{FF2B5EF4-FFF2-40B4-BE49-F238E27FC236}">
                <a16:creationId xmlns:a16="http://schemas.microsoft.com/office/drawing/2014/main" id="{5F2CF343-F535-47FE-AB7B-2CCB67E433A0}"/>
              </a:ext>
            </a:extLst>
          </p:cNvPr>
          <p:cNvSpPr>
            <a:spLocks noChangeArrowheads="1"/>
          </p:cNvSpPr>
          <p:nvPr/>
        </p:nvSpPr>
        <p:spPr bwMode="auto">
          <a:xfrm>
            <a:off x="4090869" y="4501110"/>
            <a:ext cx="1286340" cy="234306"/>
          </a:xfrm>
          <a:prstGeom prst="rightArrow">
            <a:avLst>
              <a:gd name="adj1" fmla="val 50000"/>
              <a:gd name="adj2" fmla="val 125276"/>
            </a:avLst>
          </a:prstGeom>
          <a:solidFill>
            <a:srgbClr val="584288"/>
          </a:solidFill>
          <a:ln w="9525">
            <a:solidFill>
              <a:schemeClr val="tx1"/>
            </a:solidFill>
            <a:miter lim="800000"/>
            <a:headEnd/>
            <a:tailEnd/>
          </a:ln>
          <a:effec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eaLnBrk="1" hangingPunct="1">
              <a:spcBef>
                <a:spcPct val="0"/>
              </a:spcBef>
              <a:buFontTx/>
              <a:buNone/>
            </a:pPr>
            <a:endParaRPr lang="en-GB" altLang="en-US" sz="3200">
              <a:latin typeface="Arial" charset="0"/>
            </a:endParaRPr>
          </a:p>
        </p:txBody>
      </p:sp>
    </p:spTree>
    <p:extLst>
      <p:ext uri="{BB962C8B-B14F-4D97-AF65-F5344CB8AC3E}">
        <p14:creationId xmlns:p14="http://schemas.microsoft.com/office/powerpoint/2010/main" val="83512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11"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872A-CF2F-4EFD-B5F4-7131DB7E5941}"/>
              </a:ext>
            </a:extLst>
          </p:cNvPr>
          <p:cNvSpPr>
            <a:spLocks noGrp="1"/>
          </p:cNvSpPr>
          <p:nvPr>
            <p:ph type="ctrTitle"/>
          </p:nvPr>
        </p:nvSpPr>
        <p:spPr>
          <a:xfrm>
            <a:off x="667451" y="1362686"/>
            <a:ext cx="9720000" cy="720000"/>
          </a:xfrm>
        </p:spPr>
        <p:txBody>
          <a:bodyPr/>
          <a:lstStyle/>
          <a:p>
            <a:r>
              <a:rPr lang="en-GB" dirty="0"/>
              <a:t>Equipment</a:t>
            </a:r>
          </a:p>
        </p:txBody>
      </p:sp>
      <p:pic>
        <p:nvPicPr>
          <p:cNvPr id="5" name="Picture 4">
            <a:extLst>
              <a:ext uri="{FF2B5EF4-FFF2-40B4-BE49-F238E27FC236}">
                <a16:creationId xmlns:a16="http://schemas.microsoft.com/office/drawing/2014/main" id="{61EA0785-2F47-4B02-A5C0-69C19B70C3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84409" y="2416591"/>
            <a:ext cx="1118636" cy="1653915"/>
          </a:xfrm>
          <a:prstGeom prst="rect">
            <a:avLst/>
          </a:prstGeom>
        </p:spPr>
      </p:pic>
      <p:pic>
        <p:nvPicPr>
          <p:cNvPr id="7" name="Picture 6">
            <a:extLst>
              <a:ext uri="{FF2B5EF4-FFF2-40B4-BE49-F238E27FC236}">
                <a16:creationId xmlns:a16="http://schemas.microsoft.com/office/drawing/2014/main" id="{66A716E0-3AF9-4F0D-BBAE-577CDB45B8E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79969" y="2441063"/>
            <a:ext cx="1799793" cy="1354574"/>
          </a:xfrm>
          <a:prstGeom prst="rect">
            <a:avLst/>
          </a:prstGeom>
        </p:spPr>
      </p:pic>
      <p:pic>
        <p:nvPicPr>
          <p:cNvPr id="9" name="Picture 8">
            <a:extLst>
              <a:ext uri="{FF2B5EF4-FFF2-40B4-BE49-F238E27FC236}">
                <a16:creationId xmlns:a16="http://schemas.microsoft.com/office/drawing/2014/main" id="{C7F98FAD-7C72-4813-93C7-ABE8E702D3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831518">
            <a:off x="5524753" y="5380700"/>
            <a:ext cx="1500710" cy="979158"/>
          </a:xfrm>
          <a:prstGeom prst="rect">
            <a:avLst/>
          </a:prstGeom>
        </p:spPr>
      </p:pic>
      <p:pic>
        <p:nvPicPr>
          <p:cNvPr id="11" name="Picture 10">
            <a:extLst>
              <a:ext uri="{FF2B5EF4-FFF2-40B4-BE49-F238E27FC236}">
                <a16:creationId xmlns:a16="http://schemas.microsoft.com/office/drawing/2014/main" id="{D459361D-BCBB-4DF2-A3CC-891D6AD2E6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28937" y="5174838"/>
            <a:ext cx="1628809" cy="1196844"/>
          </a:xfrm>
          <a:prstGeom prst="rect">
            <a:avLst/>
          </a:prstGeom>
        </p:spPr>
      </p:pic>
      <p:pic>
        <p:nvPicPr>
          <p:cNvPr id="13" name="Picture 12">
            <a:extLst>
              <a:ext uri="{FF2B5EF4-FFF2-40B4-BE49-F238E27FC236}">
                <a16:creationId xmlns:a16="http://schemas.microsoft.com/office/drawing/2014/main" id="{A13828D8-7EEC-4186-A80B-5D408E7363C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485658" y="4938620"/>
            <a:ext cx="2330271" cy="1294930"/>
          </a:xfrm>
          <a:prstGeom prst="rect">
            <a:avLst/>
          </a:prstGeom>
        </p:spPr>
      </p:pic>
      <p:pic>
        <p:nvPicPr>
          <p:cNvPr id="15" name="Picture 14">
            <a:extLst>
              <a:ext uri="{FF2B5EF4-FFF2-40B4-BE49-F238E27FC236}">
                <a16:creationId xmlns:a16="http://schemas.microsoft.com/office/drawing/2014/main" id="{6D1FE643-CF06-429E-B4FA-B2253D5DD88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880813" y="2621331"/>
            <a:ext cx="2040360" cy="1345835"/>
          </a:xfrm>
          <a:prstGeom prst="rect">
            <a:avLst/>
          </a:prstGeom>
        </p:spPr>
      </p:pic>
      <p:sp>
        <p:nvSpPr>
          <p:cNvPr id="16" name="TextBox 15">
            <a:extLst>
              <a:ext uri="{FF2B5EF4-FFF2-40B4-BE49-F238E27FC236}">
                <a16:creationId xmlns:a16="http://schemas.microsoft.com/office/drawing/2014/main" id="{BC54C5F0-CC5C-4804-9286-A911DCD31CFF}"/>
              </a:ext>
            </a:extLst>
          </p:cNvPr>
          <p:cNvSpPr txBox="1"/>
          <p:nvPr/>
        </p:nvSpPr>
        <p:spPr>
          <a:xfrm>
            <a:off x="9877799" y="1788650"/>
            <a:ext cx="1938130" cy="830997"/>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Kitchen scissors</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8" name="TextBox 17">
            <a:extLst>
              <a:ext uri="{FF2B5EF4-FFF2-40B4-BE49-F238E27FC236}">
                <a16:creationId xmlns:a16="http://schemas.microsoft.com/office/drawing/2014/main" id="{84254FA4-31C1-467E-8DED-DAEA1E467F5A}"/>
              </a:ext>
            </a:extLst>
          </p:cNvPr>
          <p:cNvSpPr txBox="1"/>
          <p:nvPr/>
        </p:nvSpPr>
        <p:spPr>
          <a:xfrm>
            <a:off x="7579969" y="1753810"/>
            <a:ext cx="1938130"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Peeler</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19" name="TextBox 18">
            <a:extLst>
              <a:ext uri="{FF2B5EF4-FFF2-40B4-BE49-F238E27FC236}">
                <a16:creationId xmlns:a16="http://schemas.microsoft.com/office/drawing/2014/main" id="{69E8EACF-11A4-43B1-AC67-C032C3793EE0}"/>
              </a:ext>
            </a:extLst>
          </p:cNvPr>
          <p:cNvSpPr txBox="1"/>
          <p:nvPr/>
        </p:nvSpPr>
        <p:spPr>
          <a:xfrm>
            <a:off x="5348125" y="1755300"/>
            <a:ext cx="1938130"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Grater</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0" name="TextBox 19">
            <a:extLst>
              <a:ext uri="{FF2B5EF4-FFF2-40B4-BE49-F238E27FC236}">
                <a16:creationId xmlns:a16="http://schemas.microsoft.com/office/drawing/2014/main" id="{7F5DCE16-F759-4E15-9C75-64BDE3C3F5BD}"/>
              </a:ext>
            </a:extLst>
          </p:cNvPr>
          <p:cNvSpPr txBox="1"/>
          <p:nvPr/>
        </p:nvSpPr>
        <p:spPr>
          <a:xfrm>
            <a:off x="4686301" y="4376349"/>
            <a:ext cx="3476624" cy="830997"/>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Vegetable </a:t>
            </a:r>
          </a:p>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knife</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1" name="TextBox 20">
            <a:extLst>
              <a:ext uri="{FF2B5EF4-FFF2-40B4-BE49-F238E27FC236}">
                <a16:creationId xmlns:a16="http://schemas.microsoft.com/office/drawing/2014/main" id="{B8040344-6445-4D0E-8CAA-A298967F9911}"/>
              </a:ext>
            </a:extLst>
          </p:cNvPr>
          <p:cNvSpPr txBox="1"/>
          <p:nvPr/>
        </p:nvSpPr>
        <p:spPr>
          <a:xfrm>
            <a:off x="7193860" y="4433324"/>
            <a:ext cx="1938130"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Colander</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22" name="TextBox 21">
            <a:extLst>
              <a:ext uri="{FF2B5EF4-FFF2-40B4-BE49-F238E27FC236}">
                <a16:creationId xmlns:a16="http://schemas.microsoft.com/office/drawing/2014/main" id="{00DD86DE-AA4F-438E-BE7F-02A047572D10}"/>
              </a:ext>
            </a:extLst>
          </p:cNvPr>
          <p:cNvSpPr txBox="1"/>
          <p:nvPr/>
        </p:nvSpPr>
        <p:spPr>
          <a:xfrm>
            <a:off x="9187269" y="4416937"/>
            <a:ext cx="2733904" cy="461665"/>
          </a:xfrm>
          <a:prstGeom prst="rect">
            <a:avLst/>
          </a:prstGeom>
          <a:noFill/>
        </p:spPr>
        <p:txBody>
          <a:bodyPr wrap="square" rtlCol="0">
            <a:spAutoFit/>
          </a:bodyPr>
          <a:lstStyle/>
          <a:p>
            <a:pPr algn="ctr"/>
            <a:r>
              <a:rPr lang="en-US" sz="2400" b="1" dirty="0">
                <a:effectLst/>
                <a:latin typeface="Arial" panose="020B0604020202020204" pitchFamily="34" charset="0"/>
                <a:ea typeface="MS Mincho" panose="02020609040205080304" pitchFamily="49" charset="-128"/>
                <a:cs typeface="Arial" panose="020B0604020202020204" pitchFamily="34" charset="0"/>
              </a:rPr>
              <a:t>Chopping board</a:t>
            </a:r>
            <a:endParaRPr lang="en-GB" sz="2400" dirty="0">
              <a:effectLst/>
              <a:latin typeface="Arial" panose="020B0604020202020204" pitchFamily="34" charset="0"/>
              <a:ea typeface="MS Mincho" panose="02020609040205080304" pitchFamily="49" charset="-128"/>
              <a:cs typeface="Arial" panose="020B0604020202020204" pitchFamily="34" charset="0"/>
            </a:endParaRPr>
          </a:p>
        </p:txBody>
      </p:sp>
      <p:sp>
        <p:nvSpPr>
          <p:cNvPr id="3" name="Subtitle 2">
            <a:extLst>
              <a:ext uri="{FF2B5EF4-FFF2-40B4-BE49-F238E27FC236}">
                <a16:creationId xmlns:a16="http://schemas.microsoft.com/office/drawing/2014/main" id="{FB0F593E-6E76-4539-800A-1E3370FF0EB2}"/>
              </a:ext>
            </a:extLst>
          </p:cNvPr>
          <p:cNvSpPr>
            <a:spLocks noGrp="1"/>
          </p:cNvSpPr>
          <p:nvPr>
            <p:ph type="subTitle" idx="1"/>
          </p:nvPr>
        </p:nvSpPr>
        <p:spPr>
          <a:xfrm>
            <a:off x="667451" y="2117357"/>
            <a:ext cx="4938550" cy="3600000"/>
          </a:xfrm>
        </p:spPr>
        <p:txBody>
          <a:bodyPr/>
          <a:lstStyle/>
          <a:p>
            <a:pPr marL="0" indent="0">
              <a:buNone/>
            </a:pPr>
            <a:r>
              <a:rPr lang="en-GB" sz="2800" dirty="0"/>
              <a:t>There are lots of different pieces of equipment used to prepare food and some of them have special jobs.</a:t>
            </a:r>
          </a:p>
          <a:p>
            <a:pPr marL="0" indent="0">
              <a:buNone/>
            </a:pPr>
            <a:endParaRPr lang="en-GB" sz="2800" dirty="0"/>
          </a:p>
          <a:p>
            <a:pPr marL="0" indent="0">
              <a:buNone/>
            </a:pPr>
            <a:r>
              <a:rPr lang="en-GB" sz="2800" dirty="0"/>
              <a:t>What can you see?</a:t>
            </a:r>
          </a:p>
          <a:p>
            <a:pPr marL="0" indent="0">
              <a:buNone/>
            </a:pPr>
            <a:endParaRPr lang="en-GB" sz="2800" dirty="0"/>
          </a:p>
          <a:p>
            <a:pPr marL="0" indent="0">
              <a:buNone/>
            </a:pPr>
            <a:r>
              <a:rPr lang="en-GB" sz="2800" dirty="0"/>
              <a:t>What equipment will you need to make your sandwich? </a:t>
            </a:r>
          </a:p>
          <a:p>
            <a:pPr marL="0" indent="0">
              <a:buNone/>
            </a:pPr>
            <a:endParaRPr lang="en-GB" sz="2800" dirty="0"/>
          </a:p>
          <a:p>
            <a:pPr marL="0" indent="0">
              <a:buNone/>
            </a:pPr>
            <a:endParaRPr lang="en-GB" sz="2800" dirty="0"/>
          </a:p>
        </p:txBody>
      </p:sp>
    </p:spTree>
    <p:extLst>
      <p:ext uri="{BB962C8B-B14F-4D97-AF65-F5344CB8AC3E}">
        <p14:creationId xmlns:p14="http://schemas.microsoft.com/office/powerpoint/2010/main" val="83287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914" y="1563798"/>
            <a:ext cx="9720000" cy="720000"/>
          </a:xfrm>
        </p:spPr>
        <p:txBody>
          <a:bodyPr/>
          <a:lstStyle/>
          <a:p>
            <a:r>
              <a:rPr lang="en-US" dirty="0"/>
              <a:t>The challenge</a:t>
            </a:r>
          </a:p>
        </p:txBody>
      </p:sp>
      <p:sp>
        <p:nvSpPr>
          <p:cNvPr id="3" name="Subtitle 2"/>
          <p:cNvSpPr>
            <a:spLocks noGrp="1"/>
          </p:cNvSpPr>
          <p:nvPr>
            <p:ph type="subTitle" idx="1"/>
          </p:nvPr>
        </p:nvSpPr>
        <p:spPr>
          <a:xfrm>
            <a:off x="685572" y="2433932"/>
            <a:ext cx="5410428" cy="3600000"/>
          </a:xfrm>
        </p:spPr>
        <p:txBody>
          <a:bodyPr/>
          <a:lstStyle/>
          <a:p>
            <a:pPr marL="0" indent="0">
              <a:buNone/>
            </a:pPr>
            <a:r>
              <a:rPr lang="en-GB" sz="2800" dirty="0"/>
              <a:t>Plan and make a healthy sandwich lunch for someone special.</a:t>
            </a:r>
          </a:p>
          <a:p>
            <a:pPr marL="0" indent="0">
              <a:buNone/>
            </a:pPr>
            <a:endParaRPr lang="en-GB" sz="2800" dirty="0"/>
          </a:p>
          <a:p>
            <a:pPr marL="0" indent="0">
              <a:buNone/>
            </a:pPr>
            <a:r>
              <a:rPr lang="en-GB" sz="2800" dirty="0"/>
              <a:t>Extension: Invite that person into school to enjoy what you have made.</a:t>
            </a:r>
          </a:p>
          <a:p>
            <a:pPr marL="0" indent="0">
              <a:buNone/>
            </a:pPr>
            <a:endParaRPr lang="en-GB" sz="2800" dirty="0"/>
          </a:p>
          <a:p>
            <a:pPr marL="0" indent="0" algn="ctr">
              <a:buNone/>
            </a:pPr>
            <a:r>
              <a:rPr lang="en-GB" sz="2800" b="1" dirty="0"/>
              <a:t>Good luck!</a:t>
            </a:r>
          </a:p>
          <a:p>
            <a:pPr marL="0" indent="0">
              <a:buNone/>
            </a:pPr>
            <a:endParaRPr lang="en-US" sz="2800" dirty="0"/>
          </a:p>
        </p:txBody>
      </p:sp>
      <p:pic>
        <p:nvPicPr>
          <p:cNvPr id="6" name="Picture 5" descr="A group of kids eating ice cream&#10;&#10;Description automatically generated with medium confidence">
            <a:extLst>
              <a:ext uri="{FF2B5EF4-FFF2-40B4-BE49-F238E27FC236}">
                <a16:creationId xmlns:a16="http://schemas.microsoft.com/office/drawing/2014/main" id="{A4677752-35A4-4837-8BA7-C8F9680B7747}"/>
              </a:ext>
            </a:extLst>
          </p:cNvPr>
          <p:cNvPicPr>
            <a:picLocks noChangeAspect="1"/>
          </p:cNvPicPr>
          <p:nvPr/>
        </p:nvPicPr>
        <p:blipFill>
          <a:blip r:embed="rId2"/>
          <a:stretch>
            <a:fillRect/>
          </a:stretch>
        </p:blipFill>
        <p:spPr>
          <a:xfrm>
            <a:off x="6537019" y="2232520"/>
            <a:ext cx="4574079" cy="3061682"/>
          </a:xfrm>
          <a:prstGeom prst="rect">
            <a:avLst/>
          </a:prstGeom>
        </p:spPr>
      </p:pic>
    </p:spTree>
    <p:extLst>
      <p:ext uri="{BB962C8B-B14F-4D97-AF65-F5344CB8AC3E}">
        <p14:creationId xmlns:p14="http://schemas.microsoft.com/office/powerpoint/2010/main" val="1152844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8B7B-5B5B-4082-8A3F-7754E7D1FB80}"/>
              </a:ext>
            </a:extLst>
          </p:cNvPr>
          <p:cNvSpPr>
            <a:spLocks noGrp="1"/>
          </p:cNvSpPr>
          <p:nvPr>
            <p:ph type="ctrTitle"/>
          </p:nvPr>
        </p:nvSpPr>
        <p:spPr/>
        <p:txBody>
          <a:bodyPr/>
          <a:lstStyle/>
          <a:p>
            <a:r>
              <a:rPr lang="en-GB" dirty="0"/>
              <a:t>Teachers’ guide</a:t>
            </a:r>
          </a:p>
        </p:txBody>
      </p:sp>
    </p:spTree>
    <p:extLst>
      <p:ext uri="{BB962C8B-B14F-4D97-AF65-F5344CB8AC3E}">
        <p14:creationId xmlns:p14="http://schemas.microsoft.com/office/powerpoint/2010/main" val="197828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5481C-15FB-4646-BA6B-BCA0DA2D1CD8}"/>
              </a:ext>
            </a:extLst>
          </p:cNvPr>
          <p:cNvSpPr>
            <a:spLocks noGrp="1"/>
          </p:cNvSpPr>
          <p:nvPr>
            <p:ph type="ctrTitle"/>
          </p:nvPr>
        </p:nvSpPr>
        <p:spPr/>
        <p:txBody>
          <a:bodyPr/>
          <a:lstStyle/>
          <a:p>
            <a:r>
              <a:rPr lang="en-US" dirty="0"/>
              <a:t>The</a:t>
            </a:r>
            <a:r>
              <a:rPr lang="en-US" i="1" dirty="0"/>
              <a:t> Food – a fact of life </a:t>
            </a:r>
            <a:r>
              <a:rPr lang="en-US" dirty="0"/>
              <a:t>Challenges </a:t>
            </a:r>
            <a:endParaRPr lang="en-GB" dirty="0"/>
          </a:p>
        </p:txBody>
      </p:sp>
      <p:sp>
        <p:nvSpPr>
          <p:cNvPr id="3" name="Subtitle 2">
            <a:extLst>
              <a:ext uri="{FF2B5EF4-FFF2-40B4-BE49-F238E27FC236}">
                <a16:creationId xmlns:a16="http://schemas.microsoft.com/office/drawing/2014/main" id="{9B3F9AD7-E11C-4F2D-BDBE-C767A4C4C667}"/>
              </a:ext>
            </a:extLst>
          </p:cNvPr>
          <p:cNvSpPr>
            <a:spLocks noGrp="1"/>
          </p:cNvSpPr>
          <p:nvPr>
            <p:ph type="subTitle" idx="1"/>
          </p:nvPr>
        </p:nvSpPr>
        <p:spPr>
          <a:xfrm>
            <a:off x="1026401" y="2349815"/>
            <a:ext cx="9720000" cy="3927160"/>
          </a:xfrm>
        </p:spPr>
        <p:txBody>
          <a:bodyPr/>
          <a:lstStyle/>
          <a:p>
            <a:r>
              <a:rPr lang="en-GB" sz="1800" dirty="0"/>
              <a:t>The </a:t>
            </a:r>
            <a:r>
              <a:rPr lang="en-GB" sz="1800" i="1" dirty="0"/>
              <a:t>Food – a fact of life</a:t>
            </a:r>
            <a:r>
              <a:rPr lang="en-GB" sz="1800" dirty="0"/>
              <a:t> Challenge activities have been written to support teachers not following the national curriculum for their specific country or those following a challenge or theme-based approach. However, they could be used in any school across the UK.</a:t>
            </a:r>
          </a:p>
          <a:p>
            <a:r>
              <a:rPr lang="en-GB" sz="1800" dirty="0"/>
              <a:t>The Challenges cover Healthy eating, Cooking and Where food comes from and provide a wide range of activities that teachers can select depending on their pupils’ needs, age and abilities, and the time available. </a:t>
            </a:r>
          </a:p>
          <a:p>
            <a:r>
              <a:rPr lang="en-US" sz="1800" dirty="0"/>
              <a:t>There are 12 Challenges developed to be used with nursery, primary or secondary pupils.</a:t>
            </a:r>
            <a:endParaRPr lang="en-GB" sz="1800" dirty="0"/>
          </a:p>
          <a:p>
            <a:r>
              <a:rPr lang="en-GB" sz="1800" dirty="0">
                <a:latin typeface="Arial"/>
                <a:cs typeface="Arial"/>
              </a:rPr>
              <a:t>Each Challenge comprises the Challenge, opportunities for learning and a variety of pupil activities that can be completed individually or in groups.</a:t>
            </a:r>
            <a:r>
              <a:rPr lang="en-GB" dirty="0">
                <a:latin typeface="Arial"/>
                <a:cs typeface="Arial"/>
              </a:rPr>
              <a:t> </a:t>
            </a:r>
            <a:r>
              <a:rPr lang="en-GB" sz="1800" dirty="0">
                <a:latin typeface="Arial"/>
                <a:cs typeface="Arial"/>
              </a:rPr>
              <a:t> Each Challenge culminates in a final outcome, which could be paper based, such as a report, poster, newspaper article or presentation, video, interactive activity, recipe, dish/range of dishes or menu depending on the theme of the Challenge.</a:t>
            </a:r>
          </a:p>
          <a:p>
            <a:r>
              <a:rPr lang="en-GB" dirty="0"/>
              <a:t>An o</a:t>
            </a:r>
            <a:r>
              <a:rPr lang="en-GB" sz="1800" dirty="0"/>
              <a:t>ptional pupil certificate is available to download and personalise once the Challenge has been achieved. </a:t>
            </a:r>
          </a:p>
          <a:p>
            <a:pPr marL="0" indent="0">
              <a:buNone/>
            </a:pPr>
            <a:endParaRPr lang="en-GB" dirty="0"/>
          </a:p>
        </p:txBody>
      </p:sp>
    </p:spTree>
    <p:extLst>
      <p:ext uri="{BB962C8B-B14F-4D97-AF65-F5344CB8AC3E}">
        <p14:creationId xmlns:p14="http://schemas.microsoft.com/office/powerpoint/2010/main" val="3338303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p>
        </p:txBody>
      </p:sp>
      <p:sp>
        <p:nvSpPr>
          <p:cNvPr id="3" name="Subtitle 2"/>
          <p:cNvSpPr>
            <a:spLocks noGrp="1"/>
          </p:cNvSpPr>
          <p:nvPr>
            <p:ph type="subTitle" idx="1"/>
          </p:nvPr>
        </p:nvSpPr>
        <p:spPr>
          <a:xfrm>
            <a:off x="1169276" y="2571092"/>
            <a:ext cx="5410428" cy="3600000"/>
          </a:xfrm>
        </p:spPr>
        <p:txBody>
          <a:bodyPr/>
          <a:lstStyle/>
          <a:p>
            <a:pPr marL="0" indent="0">
              <a:buNone/>
            </a:pPr>
            <a:r>
              <a:rPr lang="en-GB" sz="2000" dirty="0"/>
              <a:t>Plan and make a healthy sandwich lunch for someone special.</a:t>
            </a:r>
          </a:p>
          <a:p>
            <a:pPr marL="0" indent="0">
              <a:buNone/>
            </a:pPr>
            <a:endParaRPr lang="en-GB" sz="2000" dirty="0"/>
          </a:p>
          <a:p>
            <a:pPr marL="0" indent="0">
              <a:buNone/>
            </a:pPr>
            <a:r>
              <a:rPr lang="en-GB" sz="2000" dirty="0"/>
              <a:t>Extension: Invite that person into school to enjoy what you have made.</a:t>
            </a:r>
          </a:p>
          <a:p>
            <a:pPr marL="0" indent="0">
              <a:buNone/>
            </a:pPr>
            <a:endParaRPr lang="en-US" sz="2000" dirty="0"/>
          </a:p>
        </p:txBody>
      </p:sp>
      <p:pic>
        <p:nvPicPr>
          <p:cNvPr id="6" name="Picture 5" descr="A group of kids eating ice cream&#10;&#10;Description automatically generated with medium confidence">
            <a:extLst>
              <a:ext uri="{FF2B5EF4-FFF2-40B4-BE49-F238E27FC236}">
                <a16:creationId xmlns:a16="http://schemas.microsoft.com/office/drawing/2014/main" id="{68B30609-BC70-46A0-8977-8D4085D8CE77}"/>
              </a:ext>
            </a:extLst>
          </p:cNvPr>
          <p:cNvPicPr>
            <a:picLocks noChangeAspect="1"/>
          </p:cNvPicPr>
          <p:nvPr/>
        </p:nvPicPr>
        <p:blipFill>
          <a:blip r:embed="rId2"/>
          <a:stretch>
            <a:fillRect/>
          </a:stretch>
        </p:blipFill>
        <p:spPr>
          <a:xfrm>
            <a:off x="6784669" y="2472343"/>
            <a:ext cx="4574079" cy="3061682"/>
          </a:xfrm>
          <a:prstGeom prst="rect">
            <a:avLst/>
          </a:prstGeom>
        </p:spPr>
      </p:pic>
    </p:spTree>
    <p:extLst>
      <p:ext uri="{BB962C8B-B14F-4D97-AF65-F5344CB8AC3E}">
        <p14:creationId xmlns:p14="http://schemas.microsoft.com/office/powerpoint/2010/main" val="2662780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7A62-A234-4DB0-BDA0-8352B216B6F5}"/>
              </a:ext>
            </a:extLst>
          </p:cNvPr>
          <p:cNvSpPr>
            <a:spLocks noGrp="1"/>
          </p:cNvSpPr>
          <p:nvPr>
            <p:ph type="ctrTitle"/>
          </p:nvPr>
        </p:nvSpPr>
        <p:spPr/>
        <p:txBody>
          <a:bodyPr/>
          <a:lstStyle/>
          <a:p>
            <a:r>
              <a:rPr lang="en-US" dirty="0"/>
              <a:t>Opportunities for learning </a:t>
            </a:r>
            <a:endParaRPr lang="en-GB" dirty="0"/>
          </a:p>
        </p:txBody>
      </p:sp>
      <p:sp>
        <p:nvSpPr>
          <p:cNvPr id="3" name="Subtitle 2">
            <a:extLst>
              <a:ext uri="{FF2B5EF4-FFF2-40B4-BE49-F238E27FC236}">
                <a16:creationId xmlns:a16="http://schemas.microsoft.com/office/drawing/2014/main" id="{39FD799D-4883-4CEB-AF1A-3B1B027B8075}"/>
              </a:ext>
            </a:extLst>
          </p:cNvPr>
          <p:cNvSpPr>
            <a:spLocks noGrp="1"/>
          </p:cNvSpPr>
          <p:nvPr>
            <p:ph type="subTitle" idx="1"/>
          </p:nvPr>
        </p:nvSpPr>
        <p:spPr/>
        <p:txBody>
          <a:bodyPr/>
          <a:lstStyle/>
          <a:p>
            <a:pPr marL="0" indent="0">
              <a:buNone/>
            </a:pPr>
            <a:r>
              <a:rPr lang="en-GB" sz="2000" dirty="0"/>
              <a:t>By undertaking this challenge, the opportunities for learning include:</a:t>
            </a:r>
          </a:p>
          <a:p>
            <a:r>
              <a:rPr lang="en-GB" sz="2000" dirty="0"/>
              <a:t>investigating the Eatwell Guide and food groups;</a:t>
            </a:r>
          </a:p>
          <a:p>
            <a:r>
              <a:rPr lang="en-GB" sz="2000" dirty="0"/>
              <a:t>making healthier food choices;</a:t>
            </a:r>
          </a:p>
          <a:p>
            <a:r>
              <a:rPr lang="en-GB" sz="2000" dirty="0"/>
              <a:t>exploring mealtime occasions and choices;</a:t>
            </a:r>
          </a:p>
          <a:p>
            <a:r>
              <a:rPr lang="en-GB" sz="2000" dirty="0"/>
              <a:t>investigating ingredients used for sandwich making;</a:t>
            </a:r>
          </a:p>
          <a:p>
            <a:r>
              <a:rPr lang="en-GB" sz="2000" dirty="0"/>
              <a:t>safely preparing and making a sandwich. </a:t>
            </a:r>
          </a:p>
          <a:p>
            <a:endParaRPr lang="en-GB" sz="2000" dirty="0"/>
          </a:p>
          <a:p>
            <a:endParaRPr lang="en-GB" sz="2000" dirty="0"/>
          </a:p>
          <a:p>
            <a:endParaRPr lang="en-GB" sz="2000" dirty="0"/>
          </a:p>
          <a:p>
            <a:endParaRPr lang="en-GB" sz="2000" dirty="0"/>
          </a:p>
          <a:p>
            <a:endParaRPr lang="en-GB" sz="2000" dirty="0"/>
          </a:p>
          <a:p>
            <a:endParaRPr lang="en-GB" sz="2000" dirty="0"/>
          </a:p>
          <a:p>
            <a:pPr marL="0" indent="0">
              <a:buNone/>
            </a:pPr>
            <a:endParaRPr lang="en-GB" sz="2000" dirty="0"/>
          </a:p>
          <a:p>
            <a:pPr marL="0" indent="0">
              <a:buNone/>
            </a:pPr>
            <a:endParaRPr lang="en-GB" sz="2000" dirty="0"/>
          </a:p>
        </p:txBody>
      </p:sp>
    </p:spTree>
    <p:extLst>
      <p:ext uri="{BB962C8B-B14F-4D97-AF65-F5344CB8AC3E}">
        <p14:creationId xmlns:p14="http://schemas.microsoft.com/office/powerpoint/2010/main" val="234390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092" y="1563798"/>
            <a:ext cx="9720000" cy="720000"/>
          </a:xfrm>
        </p:spPr>
        <p:txBody>
          <a:bodyPr/>
          <a:lstStyle/>
          <a:p>
            <a:r>
              <a:rPr lang="en-US" dirty="0"/>
              <a:t>The challenge</a:t>
            </a:r>
          </a:p>
        </p:txBody>
      </p:sp>
      <p:sp>
        <p:nvSpPr>
          <p:cNvPr id="3" name="Subtitle 2"/>
          <p:cNvSpPr>
            <a:spLocks noGrp="1"/>
          </p:cNvSpPr>
          <p:nvPr>
            <p:ph type="subTitle" idx="1"/>
          </p:nvPr>
        </p:nvSpPr>
        <p:spPr>
          <a:xfrm>
            <a:off x="840092" y="2571091"/>
            <a:ext cx="5410428" cy="3600000"/>
          </a:xfrm>
        </p:spPr>
        <p:txBody>
          <a:bodyPr/>
          <a:lstStyle/>
          <a:p>
            <a:pPr marL="0" indent="0">
              <a:buNone/>
            </a:pPr>
            <a:r>
              <a:rPr lang="en-GB" sz="2800" dirty="0"/>
              <a:t>Plan and make a healthy sandwich lunch for someone special.</a:t>
            </a:r>
          </a:p>
          <a:p>
            <a:pPr marL="0" indent="0">
              <a:buNone/>
            </a:pPr>
            <a:endParaRPr lang="en-GB" sz="2800" dirty="0"/>
          </a:p>
          <a:p>
            <a:pPr marL="0" indent="0">
              <a:buNone/>
            </a:pPr>
            <a:r>
              <a:rPr lang="en-GB" sz="2800" dirty="0"/>
              <a:t>Extension: Invite that person into school to enjoy what you have made.</a:t>
            </a:r>
          </a:p>
          <a:p>
            <a:pPr marL="0" indent="0">
              <a:buNone/>
            </a:pPr>
            <a:endParaRPr lang="en-US" sz="2800" dirty="0"/>
          </a:p>
        </p:txBody>
      </p:sp>
      <p:pic>
        <p:nvPicPr>
          <p:cNvPr id="8" name="Picture 7" descr="A group of kids eating ice cream&#10;&#10;Description automatically generated with medium confidence">
            <a:extLst>
              <a:ext uri="{FF2B5EF4-FFF2-40B4-BE49-F238E27FC236}">
                <a16:creationId xmlns:a16="http://schemas.microsoft.com/office/drawing/2014/main" id="{6CE05EAE-AB8F-42C6-B7FD-F6D3E219CCDE}"/>
              </a:ext>
            </a:extLst>
          </p:cNvPr>
          <p:cNvPicPr>
            <a:picLocks noChangeAspect="1"/>
          </p:cNvPicPr>
          <p:nvPr/>
        </p:nvPicPr>
        <p:blipFill>
          <a:blip r:embed="rId2"/>
          <a:stretch>
            <a:fillRect/>
          </a:stretch>
        </p:blipFill>
        <p:spPr>
          <a:xfrm>
            <a:off x="6784669" y="2472343"/>
            <a:ext cx="4574079" cy="3061682"/>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02364-53E6-4D23-81BF-FA150566F21D}"/>
              </a:ext>
            </a:extLst>
          </p:cNvPr>
          <p:cNvSpPr>
            <a:spLocks noGrp="1"/>
          </p:cNvSpPr>
          <p:nvPr>
            <p:ph type="ctrTitle"/>
          </p:nvPr>
        </p:nvSpPr>
        <p:spPr/>
        <p:txBody>
          <a:bodyPr/>
          <a:lstStyle/>
          <a:p>
            <a:r>
              <a:rPr lang="en-US" dirty="0"/>
              <a:t>How can pupils complete the Challenge?</a:t>
            </a:r>
            <a:endParaRPr lang="en-GB" dirty="0"/>
          </a:p>
        </p:txBody>
      </p:sp>
      <p:sp>
        <p:nvSpPr>
          <p:cNvPr id="3" name="Subtitle 2">
            <a:extLst>
              <a:ext uri="{FF2B5EF4-FFF2-40B4-BE49-F238E27FC236}">
                <a16:creationId xmlns:a16="http://schemas.microsoft.com/office/drawing/2014/main" id="{C5427DAC-2BB0-4CD7-A972-13917FCEF935}"/>
              </a:ext>
            </a:extLst>
          </p:cNvPr>
          <p:cNvSpPr>
            <a:spLocks noGrp="1"/>
          </p:cNvSpPr>
          <p:nvPr>
            <p:ph type="subTitle" idx="1"/>
          </p:nvPr>
        </p:nvSpPr>
        <p:spPr>
          <a:xfrm>
            <a:off x="1169274" y="2283798"/>
            <a:ext cx="9720000" cy="3600000"/>
          </a:xfrm>
        </p:spPr>
        <p:txBody>
          <a:bodyPr/>
          <a:lstStyle/>
          <a:p>
            <a:pPr marL="0" indent="0">
              <a:buNone/>
            </a:pPr>
            <a:r>
              <a:rPr lang="en-GB" sz="2000" dirty="0"/>
              <a:t>A range of activity suggestions have been provided – you can choose the ones that are most suitable for your pupils and the time that you have available to complete the challenge. </a:t>
            </a:r>
          </a:p>
          <a:p>
            <a:pPr marL="0" indent="0">
              <a:buNone/>
            </a:pPr>
            <a:r>
              <a:rPr lang="en-US" sz="2000" dirty="0"/>
              <a:t>Activities include:</a:t>
            </a:r>
          </a:p>
          <a:p>
            <a:r>
              <a:rPr lang="en-US" sz="2000" dirty="0"/>
              <a:t>Finding out – investigating the Eatwell Guide and food groups, applying the Eatwell Guide messages when planning the sandwich, considering food choices and likes and dislikes, reviewing cooking equipment and its uses, how to prepare and cook safely and hygienically. </a:t>
            </a:r>
          </a:p>
          <a:p>
            <a:r>
              <a:rPr lang="en-US" sz="2000" dirty="0"/>
              <a:t>Making and evaluating – developing practical skills and use of equipment, planning and making a sandwich, food hygiene and safety.</a:t>
            </a:r>
          </a:p>
          <a:p>
            <a:r>
              <a:rPr lang="en-US" sz="2000" dirty="0"/>
              <a:t>Bringing it all together – planning and creating a sandwich that reflects the Eatwell Guide and is suitable for the chosen person. </a:t>
            </a:r>
          </a:p>
          <a:p>
            <a:pPr marL="0" indent="0">
              <a:buNone/>
            </a:pPr>
            <a:endParaRPr lang="en-US" sz="2000" dirty="0"/>
          </a:p>
          <a:p>
            <a:pPr marL="0" indent="0">
              <a:buNone/>
            </a:pPr>
            <a:endParaRPr lang="en-GB" sz="2000" dirty="0"/>
          </a:p>
        </p:txBody>
      </p:sp>
    </p:spTree>
    <p:extLst>
      <p:ext uri="{BB962C8B-B14F-4D97-AF65-F5344CB8AC3E}">
        <p14:creationId xmlns:p14="http://schemas.microsoft.com/office/powerpoint/2010/main" val="24933093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98934-6F51-40AE-BBFA-C232F6E467AA}"/>
              </a:ext>
            </a:extLst>
          </p:cNvPr>
          <p:cNvSpPr>
            <a:spLocks noGrp="1"/>
          </p:cNvSpPr>
          <p:nvPr>
            <p:ph type="ctrTitle"/>
          </p:nvPr>
        </p:nvSpPr>
        <p:spPr>
          <a:xfrm>
            <a:off x="921624" y="1563798"/>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65E30FB3-1791-4188-8178-1DB71190233A}"/>
              </a:ext>
            </a:extLst>
          </p:cNvPr>
          <p:cNvSpPr>
            <a:spLocks noGrp="1"/>
          </p:cNvSpPr>
          <p:nvPr>
            <p:ph type="subTitle" idx="1"/>
          </p:nvPr>
        </p:nvSpPr>
        <p:spPr>
          <a:xfrm>
            <a:off x="1054976" y="2292665"/>
            <a:ext cx="9720000" cy="3600000"/>
          </a:xfrm>
        </p:spPr>
        <p:txBody>
          <a:bodyPr/>
          <a:lstStyle/>
          <a:p>
            <a:pPr marL="0" indent="0">
              <a:buNone/>
            </a:pPr>
            <a:r>
              <a:rPr lang="en-GB" sz="2000" dirty="0"/>
              <a:t>Pupils, </a:t>
            </a:r>
            <a:r>
              <a:rPr lang="en-GB" sz="2000" dirty="0">
                <a:latin typeface="Arial" panose="020B0604020202020204" pitchFamily="34" charset="0"/>
                <a:cs typeface="Arial" panose="020B0604020202020204" pitchFamily="34" charset="0"/>
              </a:rPr>
              <a:t>individually or in groups, could:</a:t>
            </a:r>
          </a:p>
          <a:p>
            <a:pPr marL="0" indent="0">
              <a:buNone/>
            </a:pPr>
            <a:r>
              <a:rPr lang="en-GB" sz="2000" b="1" dirty="0">
                <a:latin typeface="Arial" panose="020B0604020202020204" pitchFamily="34" charset="0"/>
                <a:cs typeface="Arial" panose="020B0604020202020204" pitchFamily="34" charset="0"/>
              </a:rPr>
              <a:t>Food and drink</a:t>
            </a:r>
            <a:r>
              <a:rPr lang="en-GB" sz="2000" dirty="0">
                <a:latin typeface="Arial" panose="020B0604020202020204" pitchFamily="34" charset="0"/>
                <a:cs typeface="Arial" panose="020B0604020202020204" pitchFamily="34" charset="0"/>
              </a:rPr>
              <a:t>:</a:t>
            </a:r>
          </a:p>
          <a:p>
            <a:r>
              <a:rPr lang="en-GB" sz="2000" dirty="0">
                <a:latin typeface="Arial" panose="020B0604020202020204" pitchFamily="34" charset="0"/>
                <a:cs typeface="Arial" panose="020B0604020202020204" pitchFamily="34" charset="0"/>
              </a:rPr>
              <a:t>use the </a:t>
            </a:r>
            <a:r>
              <a:rPr lang="en-GB" sz="2000" dirty="0">
                <a:latin typeface="Arial" panose="020B0604020202020204" pitchFamily="34" charset="0"/>
                <a:cs typeface="Arial" panose="020B0604020202020204" pitchFamily="34" charset="0"/>
                <a:hlinkClick r:id="rId2"/>
              </a:rPr>
              <a:t>Food – a fact of life presentation</a:t>
            </a:r>
            <a:r>
              <a:rPr lang="en-GB" sz="2000" dirty="0">
                <a:latin typeface="Arial" panose="020B0604020202020204" pitchFamily="34" charset="0"/>
                <a:cs typeface="Arial" panose="020B0604020202020204" pitchFamily="34" charset="0"/>
              </a:rPr>
              <a:t> to introduce the children to food and drinks as the basic requirement for life. </a:t>
            </a:r>
          </a:p>
          <a:p>
            <a:r>
              <a:rPr lang="en-GB" sz="2000" dirty="0">
                <a:latin typeface="Arial" panose="020B0604020202020204" pitchFamily="34" charset="0"/>
                <a:cs typeface="Arial" panose="020B0604020202020204" pitchFamily="34" charset="0"/>
              </a:rPr>
              <a:t>discuss why we need food and what food does – use the </a:t>
            </a:r>
            <a:r>
              <a:rPr lang="en-GB" sz="2000" i="0" dirty="0">
                <a:solidFill>
                  <a:srgbClr val="263143"/>
                </a:solidFill>
                <a:effectLst/>
                <a:latin typeface="Roboto" panose="02000000000000000000" pitchFamily="2" charset="0"/>
                <a:hlinkClick r:id="rId3"/>
              </a:rPr>
              <a:t>How does food help my body? worksheet </a:t>
            </a:r>
            <a:r>
              <a:rPr lang="en-GB" sz="2000" i="0" dirty="0">
                <a:solidFill>
                  <a:srgbClr val="263143"/>
                </a:solidFill>
                <a:effectLst/>
                <a:latin typeface="Roboto" panose="02000000000000000000" pitchFamily="2" charset="0"/>
              </a:rPr>
              <a:t>to record how food helps the body.</a:t>
            </a:r>
          </a:p>
          <a:p>
            <a:pPr marL="0" indent="0">
              <a:buNone/>
            </a:pPr>
            <a:r>
              <a:rPr lang="en-GB" sz="2000" b="1" dirty="0">
                <a:solidFill>
                  <a:srgbClr val="263143"/>
                </a:solidFill>
                <a:latin typeface="Roboto" panose="02000000000000000000" pitchFamily="2" charset="0"/>
              </a:rPr>
              <a:t>Eatwell Guide:</a:t>
            </a:r>
          </a:p>
          <a:p>
            <a:r>
              <a:rPr lang="en-GB" sz="2000" dirty="0">
                <a:solidFill>
                  <a:srgbClr val="263143"/>
                </a:solidFill>
                <a:latin typeface="Roboto" panose="02000000000000000000" pitchFamily="2" charset="0"/>
              </a:rPr>
              <a:t>u</a:t>
            </a:r>
            <a:r>
              <a:rPr lang="en-GB" sz="2000" i="0" dirty="0">
                <a:solidFill>
                  <a:srgbClr val="263143"/>
                </a:solidFill>
                <a:effectLst/>
                <a:latin typeface="Roboto" panose="02000000000000000000" pitchFamily="2" charset="0"/>
              </a:rPr>
              <a:t>se </a:t>
            </a:r>
            <a:r>
              <a:rPr lang="en-GB" sz="2000" i="0" dirty="0">
                <a:solidFill>
                  <a:srgbClr val="263143"/>
                </a:solidFill>
                <a:effectLst/>
                <a:latin typeface="Roboto" panose="02000000000000000000" pitchFamily="2" charset="0"/>
                <a:hlinkClick r:id="rId4"/>
              </a:rPr>
              <a:t>The Eatwell Guide presentation (5-7)</a:t>
            </a:r>
            <a:r>
              <a:rPr lang="en-GB" sz="2000" i="0" dirty="0">
                <a:solidFill>
                  <a:srgbClr val="263143"/>
                </a:solidFill>
                <a:effectLst/>
                <a:latin typeface="Roboto" panose="02000000000000000000" pitchFamily="2" charset="0"/>
              </a:rPr>
              <a:t> to introduce the concept of the guide and food groups.</a:t>
            </a:r>
          </a:p>
          <a:p>
            <a:r>
              <a:rPr lang="en-GB" sz="2000" dirty="0">
                <a:solidFill>
                  <a:srgbClr val="263143"/>
                </a:solidFill>
                <a:latin typeface="Roboto" panose="02000000000000000000" pitchFamily="2" charset="0"/>
              </a:rPr>
              <a:t>use the </a:t>
            </a:r>
            <a:r>
              <a:rPr lang="en-GB" sz="2000" i="0" dirty="0">
                <a:solidFill>
                  <a:srgbClr val="263143"/>
                </a:solidFill>
                <a:effectLst/>
                <a:latin typeface="Roboto" panose="02000000000000000000" pitchFamily="2" charset="0"/>
                <a:hlinkClick r:id="rId5"/>
              </a:rPr>
              <a:t>Five food group cards</a:t>
            </a:r>
            <a:r>
              <a:rPr lang="en-GB" sz="2000" dirty="0">
                <a:solidFill>
                  <a:srgbClr val="263143"/>
                </a:solidFill>
                <a:latin typeface="Roboto" panose="02000000000000000000" pitchFamily="2" charset="0"/>
                <a:hlinkClick r:id="rId5"/>
              </a:rPr>
              <a:t> </a:t>
            </a:r>
            <a:r>
              <a:rPr lang="en-GB" sz="2000" dirty="0">
                <a:solidFill>
                  <a:srgbClr val="263143"/>
                </a:solidFill>
                <a:latin typeface="Roboto" panose="02000000000000000000" pitchFamily="2" charset="0"/>
              </a:rPr>
              <a:t>to review the foods in each group. </a:t>
            </a:r>
            <a:r>
              <a:rPr lang="en-GB" sz="2000" b="0" i="0" dirty="0">
                <a:solidFill>
                  <a:srgbClr val="263143"/>
                </a:solidFill>
                <a:effectLst/>
                <a:latin typeface="Roboto" panose="02000000000000000000" pitchFamily="2" charset="0"/>
              </a:rPr>
              <a:t>Create displays about the five food groups in the classroom. </a:t>
            </a:r>
          </a:p>
          <a:p>
            <a:endParaRPr lang="en-GB" sz="2000" i="0" dirty="0">
              <a:solidFill>
                <a:srgbClr val="263143"/>
              </a:solidFill>
              <a:effectLst/>
              <a:latin typeface="Roboto" panose="02000000000000000000" pitchFamily="2" charset="0"/>
            </a:endParaRPr>
          </a:p>
          <a:p>
            <a:endParaRPr lang="en-GB" sz="2000" i="0" dirty="0">
              <a:solidFill>
                <a:srgbClr val="263143"/>
              </a:solidFill>
              <a:effectLst/>
              <a:latin typeface="Roboto" panose="02000000000000000000" pitchFamily="2"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38535835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A0674-C2DA-44B4-B6C2-D398D306061C}"/>
              </a:ext>
            </a:extLst>
          </p:cNvPr>
          <p:cNvSpPr>
            <a:spLocks noGrp="1"/>
          </p:cNvSpPr>
          <p:nvPr>
            <p:ph type="ctrTitle"/>
          </p:nvPr>
        </p:nvSpPr>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9AFE1BF6-81BE-473B-873C-C54248AACA60}"/>
              </a:ext>
            </a:extLst>
          </p:cNvPr>
          <p:cNvSpPr>
            <a:spLocks noGrp="1"/>
          </p:cNvSpPr>
          <p:nvPr>
            <p:ph type="subTitle" idx="1"/>
          </p:nvPr>
        </p:nvSpPr>
        <p:spPr>
          <a:xfrm>
            <a:off x="978776" y="2494892"/>
            <a:ext cx="9720000" cy="3600000"/>
          </a:xfrm>
        </p:spPr>
        <p:txBody>
          <a:bodyPr/>
          <a:lstStyle/>
          <a:p>
            <a:r>
              <a:rPr lang="en-GB" sz="2000" dirty="0">
                <a:solidFill>
                  <a:srgbClr val="263143"/>
                </a:solidFill>
                <a:latin typeface="Arial" panose="020B0604020202020204" pitchFamily="34" charset="0"/>
                <a:cs typeface="Arial" panose="020B0604020202020204" pitchFamily="34" charset="0"/>
              </a:rPr>
              <a:t>use the </a:t>
            </a:r>
            <a:r>
              <a:rPr lang="en-GB" sz="2000" dirty="0">
                <a:solidFill>
                  <a:srgbClr val="263143"/>
                </a:solidFill>
                <a:latin typeface="Arial" panose="020B0604020202020204" pitchFamily="34" charset="0"/>
                <a:cs typeface="Arial" panose="020B0604020202020204" pitchFamily="34" charset="0"/>
                <a:hlinkClick r:id="rId2"/>
              </a:rPr>
              <a:t>Eatwell Guide poster (basic</a:t>
            </a:r>
            <a:r>
              <a:rPr lang="en-GB" sz="2000" dirty="0">
                <a:solidFill>
                  <a:srgbClr val="263143"/>
                </a:solidFill>
                <a:latin typeface="Arial" panose="020B0604020202020204" pitchFamily="34" charset="0"/>
                <a:cs typeface="Arial" panose="020B0604020202020204" pitchFamily="34" charset="0"/>
              </a:rPr>
              <a:t>) and the </a:t>
            </a:r>
            <a:r>
              <a:rPr lang="en-GB" sz="2000" dirty="0">
                <a:solidFill>
                  <a:srgbClr val="263143"/>
                </a:solidFill>
                <a:latin typeface="Arial" panose="020B0604020202020204" pitchFamily="34" charset="0"/>
                <a:cs typeface="Arial" panose="020B0604020202020204" pitchFamily="34" charset="0"/>
                <a:hlinkClick r:id="rId3"/>
              </a:rPr>
              <a:t>Eatwell guide food cards </a:t>
            </a:r>
            <a:r>
              <a:rPr lang="en-GB" sz="2000" dirty="0">
                <a:solidFill>
                  <a:srgbClr val="263143"/>
                </a:solidFill>
                <a:latin typeface="Arial" panose="020B0604020202020204" pitchFamily="34" charset="0"/>
                <a:cs typeface="Arial" panose="020B0604020202020204" pitchFamily="34" charset="0"/>
              </a:rPr>
              <a:t>to match the food and groups. </a:t>
            </a:r>
          </a:p>
          <a:p>
            <a:r>
              <a:rPr lang="en-GB" sz="2000" dirty="0">
                <a:solidFill>
                  <a:srgbClr val="263143"/>
                </a:solidFill>
                <a:latin typeface="Arial" panose="020B0604020202020204" pitchFamily="34" charset="0"/>
                <a:cs typeface="Arial" panose="020B0604020202020204" pitchFamily="34" charset="0"/>
              </a:rPr>
              <a:t>place the </a:t>
            </a:r>
            <a:r>
              <a:rPr lang="en-GB" sz="2000" i="0" dirty="0">
                <a:solidFill>
                  <a:srgbClr val="263143"/>
                </a:solidFill>
                <a:effectLst/>
                <a:latin typeface="Roboto" panose="02000000000000000000" pitchFamily="2" charset="0"/>
              </a:rPr>
              <a:t>foods and drinks shown on the </a:t>
            </a:r>
            <a:r>
              <a:rPr lang="en-GB" sz="2000" i="0" dirty="0">
                <a:solidFill>
                  <a:srgbClr val="263143"/>
                </a:solidFill>
                <a:effectLst/>
                <a:latin typeface="Roboto" panose="02000000000000000000" pitchFamily="2" charset="0"/>
                <a:hlinkClick r:id="rId4"/>
              </a:rPr>
              <a:t>Food selection worksheet </a:t>
            </a:r>
            <a:r>
              <a:rPr lang="en-GB" sz="2000" i="0" dirty="0">
                <a:solidFill>
                  <a:srgbClr val="263143"/>
                </a:solidFill>
                <a:effectLst/>
                <a:latin typeface="Roboto" panose="02000000000000000000" pitchFamily="2" charset="0"/>
              </a:rPr>
              <a:t>in </a:t>
            </a:r>
            <a:r>
              <a:rPr lang="en-GB" sz="2000" dirty="0">
                <a:solidFill>
                  <a:srgbClr val="263143"/>
                </a:solidFill>
                <a:latin typeface="Arial" panose="020B0604020202020204" pitchFamily="34" charset="0"/>
                <a:cs typeface="Arial" panose="020B0604020202020204" pitchFamily="34" charset="0"/>
              </a:rPr>
              <a:t>the correct groups on the blank </a:t>
            </a:r>
            <a:r>
              <a:rPr lang="en-GB" sz="2000" i="0" dirty="0">
                <a:solidFill>
                  <a:srgbClr val="263143"/>
                </a:solidFill>
                <a:effectLst/>
                <a:latin typeface="Roboto" panose="02000000000000000000" pitchFamily="2" charset="0"/>
                <a:hlinkClick r:id="rId5"/>
              </a:rPr>
              <a:t>Eatwell Guide worksheet. </a:t>
            </a:r>
            <a:endParaRPr lang="en-GB" sz="2000" i="0" dirty="0">
              <a:solidFill>
                <a:srgbClr val="263143"/>
              </a:solidFill>
              <a:effectLst/>
              <a:latin typeface="Roboto" panose="02000000000000000000" pitchFamily="2" charset="0"/>
            </a:endParaRPr>
          </a:p>
          <a:p>
            <a:r>
              <a:rPr lang="en-GB" sz="2000" dirty="0">
                <a:solidFill>
                  <a:srgbClr val="263143"/>
                </a:solidFill>
                <a:latin typeface="Roboto" panose="02000000000000000000" pitchFamily="2" charset="0"/>
                <a:cs typeface="Arial" panose="020B0604020202020204" pitchFamily="34" charset="0"/>
              </a:rPr>
              <a:t>play the interactive game - </a:t>
            </a:r>
            <a:r>
              <a:rPr lang="en-GB" sz="2000" dirty="0">
                <a:solidFill>
                  <a:srgbClr val="263143"/>
                </a:solidFill>
                <a:latin typeface="Roboto" panose="02000000000000000000" pitchFamily="2" charset="0"/>
                <a:cs typeface="Arial" panose="020B0604020202020204" pitchFamily="34" charset="0"/>
                <a:hlinkClick r:id="rId6"/>
              </a:rPr>
              <a:t>The Eatwell Challenge </a:t>
            </a:r>
            <a:r>
              <a:rPr lang="en-GB" sz="2000" dirty="0">
                <a:solidFill>
                  <a:srgbClr val="263143"/>
                </a:solidFill>
                <a:latin typeface="Roboto" panose="02000000000000000000" pitchFamily="2" charset="0"/>
                <a:cs typeface="Arial" panose="020B0604020202020204" pitchFamily="34" charset="0"/>
              </a:rPr>
              <a:t>(scroll to bottom of page for the game).</a:t>
            </a:r>
            <a:endParaRPr lang="en-GB" sz="2000" dirty="0">
              <a:solidFill>
                <a:srgbClr val="263143"/>
              </a:solidFill>
              <a:latin typeface="Arial" panose="020B0604020202020204" pitchFamily="34" charset="0"/>
              <a:cs typeface="Arial" panose="020B0604020202020204" pitchFamily="34" charset="0"/>
            </a:endParaRPr>
          </a:p>
          <a:p>
            <a:r>
              <a:rPr lang="en-GB" sz="2000" dirty="0">
                <a:solidFill>
                  <a:srgbClr val="263143"/>
                </a:solidFill>
                <a:latin typeface="Arial" panose="020B0604020202020204" pitchFamily="34" charset="0"/>
                <a:cs typeface="Arial" panose="020B0604020202020204" pitchFamily="34" charset="0"/>
              </a:rPr>
              <a:t>use the </a:t>
            </a:r>
            <a:r>
              <a:rPr lang="en-GB" sz="2000" dirty="0">
                <a:solidFill>
                  <a:srgbClr val="263143"/>
                </a:solidFill>
                <a:latin typeface="Arial" panose="020B0604020202020204" pitchFamily="34" charset="0"/>
                <a:cs typeface="Arial" panose="020B0604020202020204" pitchFamily="34" charset="0"/>
                <a:hlinkClick r:id="rId7"/>
              </a:rPr>
              <a:t>Amazing lunchbox </a:t>
            </a:r>
            <a:r>
              <a:rPr lang="en-GB" sz="2000" dirty="0">
                <a:solidFill>
                  <a:srgbClr val="263143"/>
                </a:solidFill>
                <a:latin typeface="Arial" panose="020B0604020202020204" pitchFamily="34" charset="0"/>
                <a:cs typeface="Arial" panose="020B0604020202020204" pitchFamily="34" charset="0"/>
              </a:rPr>
              <a:t>story to introduce the concept of a healthy lunch underpinned by the Eatwell guide. (</a:t>
            </a:r>
            <a:r>
              <a:rPr lang="en-GB" sz="2000" dirty="0">
                <a:solidFill>
                  <a:srgbClr val="263143"/>
                </a:solidFill>
                <a:latin typeface="Arial" panose="020B0604020202020204" pitchFamily="34" charset="0"/>
                <a:cs typeface="Arial" panose="020B0604020202020204" pitchFamily="34" charset="0"/>
                <a:hlinkClick r:id="rId8"/>
              </a:rPr>
              <a:t>Teacher guide</a:t>
            </a:r>
            <a:r>
              <a:rPr lang="en-GB" sz="2000" dirty="0">
                <a:solidFill>
                  <a:srgbClr val="263143"/>
                </a:solidFill>
                <a:latin typeface="Arial" panose="020B0604020202020204" pitchFamily="34" charset="0"/>
                <a:cs typeface="Arial" panose="020B0604020202020204" pitchFamily="34" charset="0"/>
              </a:rPr>
              <a:t>) </a:t>
            </a:r>
          </a:p>
          <a:p>
            <a:r>
              <a:rPr lang="en-GB" sz="2000" dirty="0"/>
              <a:t>complete the </a:t>
            </a:r>
            <a:r>
              <a:rPr lang="en-GB" sz="2000" i="0" dirty="0">
                <a:solidFill>
                  <a:srgbClr val="263143"/>
                </a:solidFill>
                <a:effectLst/>
                <a:latin typeface="Roboto" panose="02000000000000000000" pitchFamily="2" charset="0"/>
                <a:hlinkClick r:id="rId9"/>
              </a:rPr>
              <a:t>FFL Workbook 1 </a:t>
            </a:r>
            <a:r>
              <a:rPr lang="en-GB" sz="2000" b="1" i="0" dirty="0">
                <a:solidFill>
                  <a:srgbClr val="263143"/>
                </a:solidFill>
                <a:effectLst/>
                <a:latin typeface="Roboto" panose="02000000000000000000" pitchFamily="2" charset="0"/>
              </a:rPr>
              <a:t>- </a:t>
            </a:r>
            <a:r>
              <a:rPr lang="en-GB" sz="2000" i="0" dirty="0">
                <a:solidFill>
                  <a:srgbClr val="263143"/>
                </a:solidFill>
                <a:effectLst/>
                <a:latin typeface="Roboto" panose="02000000000000000000" pitchFamily="2" charset="0"/>
              </a:rPr>
              <a:t>a</a:t>
            </a:r>
            <a:r>
              <a:rPr lang="en-GB" sz="2000" b="0" i="0" dirty="0">
                <a:solidFill>
                  <a:srgbClr val="263143"/>
                </a:solidFill>
                <a:effectLst/>
                <a:latin typeface="Roboto" panose="02000000000000000000" pitchFamily="2" charset="0"/>
              </a:rPr>
              <a:t>n 8-page workbook covering healthy eating, drinki</a:t>
            </a:r>
            <a:r>
              <a:rPr lang="en-GB" sz="2000" dirty="0">
                <a:solidFill>
                  <a:srgbClr val="263143"/>
                </a:solidFill>
                <a:latin typeface="Roboto" panose="02000000000000000000" pitchFamily="2" charset="0"/>
              </a:rPr>
              <a:t>ng and being active. </a:t>
            </a:r>
            <a:endParaRPr lang="en-GB" sz="2000" b="1" i="0" dirty="0">
              <a:solidFill>
                <a:srgbClr val="263143"/>
              </a:solidFill>
              <a:effectLst/>
              <a:latin typeface="Roboto" panose="02000000000000000000" pitchFamily="2" charset="0"/>
            </a:endParaRPr>
          </a:p>
          <a:p>
            <a:pPr marL="0" indent="0">
              <a:buNone/>
            </a:pPr>
            <a:endParaRPr lang="en-GB" sz="2000" dirty="0">
              <a:solidFill>
                <a:srgbClr val="263143"/>
              </a:solidFill>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3204344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97501-000D-46AD-92E4-992E528BC473}"/>
              </a:ext>
            </a:extLst>
          </p:cNvPr>
          <p:cNvSpPr>
            <a:spLocks noGrp="1"/>
          </p:cNvSpPr>
          <p:nvPr>
            <p:ph type="ctrTitle"/>
          </p:nvPr>
        </p:nvSpPr>
        <p:spPr>
          <a:xfrm>
            <a:off x="937262" y="1345434"/>
            <a:ext cx="9720000" cy="720000"/>
          </a:xfrm>
        </p:spPr>
        <p:txBody>
          <a:bodyPr/>
          <a:lstStyle/>
          <a:p>
            <a:r>
              <a:rPr lang="en-US" dirty="0"/>
              <a:t>Finding out - activities</a:t>
            </a:r>
            <a:endParaRPr lang="en-GB" dirty="0"/>
          </a:p>
        </p:txBody>
      </p:sp>
      <p:sp>
        <p:nvSpPr>
          <p:cNvPr id="3" name="Subtitle 2">
            <a:extLst>
              <a:ext uri="{FF2B5EF4-FFF2-40B4-BE49-F238E27FC236}">
                <a16:creationId xmlns:a16="http://schemas.microsoft.com/office/drawing/2014/main" id="{F35A15A8-4B17-441B-9A65-397C6AC30B23}"/>
              </a:ext>
            </a:extLst>
          </p:cNvPr>
          <p:cNvSpPr>
            <a:spLocks noGrp="1"/>
          </p:cNvSpPr>
          <p:nvPr>
            <p:ph type="subTitle" idx="1"/>
          </p:nvPr>
        </p:nvSpPr>
        <p:spPr>
          <a:xfrm>
            <a:off x="937262" y="2065434"/>
            <a:ext cx="9853452" cy="3600000"/>
          </a:xfrm>
        </p:spPr>
        <p:txBody>
          <a:bodyPr/>
          <a:lstStyle/>
          <a:p>
            <a:pPr marL="0" indent="0">
              <a:buNone/>
            </a:pPr>
            <a:r>
              <a:rPr lang="en-GB" sz="2000" b="1" dirty="0">
                <a:solidFill>
                  <a:srgbClr val="263143"/>
                </a:solidFill>
                <a:latin typeface="Arial" panose="020B0604020202020204" pitchFamily="34" charset="0"/>
                <a:cs typeface="Arial" panose="020B0604020202020204" pitchFamily="34" charset="0"/>
              </a:rPr>
              <a:t>Food choice:</a:t>
            </a:r>
          </a:p>
          <a:p>
            <a:r>
              <a:rPr lang="en-GB" sz="2000" b="0" i="0" dirty="0">
                <a:solidFill>
                  <a:srgbClr val="263143"/>
                </a:solidFill>
                <a:effectLst/>
                <a:latin typeface="Roboto" panose="02000000000000000000" pitchFamily="2" charset="0"/>
              </a:rPr>
              <a:t>discuss what they eat and drink at different times of the day, use the </a:t>
            </a:r>
            <a:r>
              <a:rPr lang="en-GB" sz="2000" b="0" i="0" dirty="0">
                <a:solidFill>
                  <a:srgbClr val="263143"/>
                </a:solidFill>
                <a:effectLst/>
                <a:latin typeface="Roboto" panose="02000000000000000000" pitchFamily="2" charset="0"/>
                <a:hlinkClick r:id="rId2"/>
              </a:rPr>
              <a:t>Mealtimes presentation </a:t>
            </a:r>
            <a:r>
              <a:rPr lang="en-GB" sz="2000" b="0" i="0" dirty="0">
                <a:solidFill>
                  <a:srgbClr val="263143"/>
                </a:solidFill>
                <a:effectLst/>
                <a:latin typeface="Roboto" panose="02000000000000000000" pitchFamily="2" charset="0"/>
              </a:rPr>
              <a:t>and </a:t>
            </a:r>
            <a:r>
              <a:rPr lang="en-GB" sz="2000" b="0" i="0" dirty="0">
                <a:solidFill>
                  <a:srgbClr val="263143"/>
                </a:solidFill>
                <a:effectLst/>
                <a:latin typeface="Roboto" panose="02000000000000000000" pitchFamily="2" charset="0"/>
                <a:hlinkClick r:id="rId3"/>
              </a:rPr>
              <a:t>Mealtime cards </a:t>
            </a:r>
            <a:r>
              <a:rPr lang="en-GB" sz="2000" b="0" i="0" dirty="0">
                <a:solidFill>
                  <a:srgbClr val="263143"/>
                </a:solidFill>
                <a:effectLst/>
                <a:latin typeface="Roboto" panose="02000000000000000000" pitchFamily="2" charset="0"/>
              </a:rPr>
              <a:t>to support the discussion.</a:t>
            </a:r>
            <a:endParaRPr lang="en-GB" sz="2000" dirty="0">
              <a:solidFill>
                <a:srgbClr val="263143"/>
              </a:solidFill>
              <a:latin typeface="Arial" panose="020B0604020202020204" pitchFamily="34" charset="0"/>
              <a:cs typeface="Arial" panose="020B0604020202020204" pitchFamily="34" charset="0"/>
            </a:endParaRPr>
          </a:p>
          <a:p>
            <a:r>
              <a:rPr lang="en-GB" sz="2000" dirty="0"/>
              <a:t>record what they eat and drink throughout the day on the </a:t>
            </a:r>
            <a:r>
              <a:rPr lang="en-GB" sz="2000" dirty="0">
                <a:hlinkClick r:id="rId4"/>
              </a:rPr>
              <a:t>Mealtimes worksheet</a:t>
            </a:r>
            <a:r>
              <a:rPr lang="en-GB" sz="2000" dirty="0"/>
              <a:t>.</a:t>
            </a:r>
          </a:p>
          <a:p>
            <a:r>
              <a:rPr lang="en-GB" sz="2000" dirty="0"/>
              <a:t>use the </a:t>
            </a:r>
            <a:r>
              <a:rPr lang="en-GB" sz="2000" dirty="0">
                <a:hlinkClick r:id="rId5"/>
              </a:rPr>
              <a:t>Super Sandwich </a:t>
            </a:r>
            <a:r>
              <a:rPr lang="en-GB" sz="2000" dirty="0"/>
              <a:t>worksheet to plan suitable sandwiches for different people.</a:t>
            </a:r>
          </a:p>
          <a:p>
            <a:pPr marL="0" indent="0">
              <a:buNone/>
            </a:pPr>
            <a:r>
              <a:rPr lang="en-GB" sz="2000" b="1" dirty="0"/>
              <a:t>Preparing to cook:</a:t>
            </a:r>
          </a:p>
          <a:p>
            <a:r>
              <a:rPr lang="en-GB" sz="2000" dirty="0"/>
              <a:t>use the </a:t>
            </a:r>
            <a:r>
              <a:rPr lang="en-GB" sz="2000" dirty="0">
                <a:hlinkClick r:id="rId6"/>
              </a:rPr>
              <a:t>Recipe planning </a:t>
            </a:r>
            <a:r>
              <a:rPr lang="en-GB" sz="2000" b="0" i="0" dirty="0">
                <a:solidFill>
                  <a:srgbClr val="263143"/>
                </a:solidFill>
                <a:effectLst/>
                <a:latin typeface="Roboto" panose="02000000000000000000" pitchFamily="2" charset="0"/>
                <a:hlinkClick r:id="rId6"/>
              </a:rPr>
              <a:t>worksheet </a:t>
            </a:r>
            <a:r>
              <a:rPr lang="en-GB" sz="2000" b="0" i="0" dirty="0">
                <a:solidFill>
                  <a:srgbClr val="263143"/>
                </a:solidFill>
                <a:effectLst/>
                <a:latin typeface="Roboto" panose="02000000000000000000" pitchFamily="2" charset="0"/>
              </a:rPr>
              <a:t>to help plan writing a recipe for the sandwich. </a:t>
            </a:r>
          </a:p>
          <a:p>
            <a:r>
              <a:rPr lang="en-GB" sz="2000" dirty="0"/>
              <a:t>look through the </a:t>
            </a:r>
            <a:r>
              <a:rPr lang="en-GB" sz="2000" dirty="0">
                <a:hlinkClick r:id="rId7"/>
              </a:rPr>
              <a:t>Hygiene presentation </a:t>
            </a:r>
            <a:r>
              <a:rPr lang="en-GB" sz="2000" dirty="0"/>
              <a:t>and at the </a:t>
            </a:r>
            <a:r>
              <a:rPr lang="en-GB" sz="2000" dirty="0">
                <a:hlinkClick r:id="rId8"/>
              </a:rPr>
              <a:t>Let’s get ready to cook poster </a:t>
            </a:r>
            <a:r>
              <a:rPr lang="en-GB" sz="2000" dirty="0"/>
              <a:t>to review and establish the rules before cooking. Discuss hygiene rules which must be followed during food work. </a:t>
            </a:r>
          </a:p>
          <a:p>
            <a:r>
              <a:rPr lang="en-GB" sz="2000" b="0" i="0" dirty="0">
                <a:solidFill>
                  <a:srgbClr val="263143"/>
                </a:solidFill>
                <a:effectLst/>
                <a:latin typeface="Roboto" panose="02000000000000000000" pitchFamily="2" charset="0"/>
              </a:rPr>
              <a:t>use the </a:t>
            </a:r>
            <a:r>
              <a:rPr lang="en-GB" sz="2000" i="0" dirty="0">
                <a:solidFill>
                  <a:srgbClr val="263143"/>
                </a:solidFill>
                <a:effectLst/>
                <a:latin typeface="Roboto" panose="02000000000000000000" pitchFamily="2" charset="0"/>
                <a:hlinkClick r:id="rId9"/>
              </a:rPr>
              <a:t>Kitchen equipment cards </a:t>
            </a:r>
            <a:r>
              <a:rPr lang="en-GB" sz="2000" b="0" i="0" dirty="0">
                <a:solidFill>
                  <a:srgbClr val="263143"/>
                </a:solidFill>
                <a:effectLst/>
                <a:latin typeface="Roboto" panose="02000000000000000000" pitchFamily="2" charset="0"/>
              </a:rPr>
              <a:t>or the </a:t>
            </a:r>
            <a:r>
              <a:rPr lang="en-GB" sz="2000" i="0" dirty="0">
                <a:solidFill>
                  <a:srgbClr val="263143"/>
                </a:solidFill>
                <a:effectLst/>
                <a:latin typeface="Roboto" panose="02000000000000000000" pitchFamily="2" charset="0"/>
                <a:hlinkClick r:id="rId10"/>
              </a:rPr>
              <a:t>Kitchen equipment presentation</a:t>
            </a:r>
            <a:r>
              <a:rPr lang="en-GB" sz="2000" dirty="0">
                <a:solidFill>
                  <a:srgbClr val="263143"/>
                </a:solidFill>
                <a:latin typeface="Roboto" panose="02000000000000000000" pitchFamily="2" charset="0"/>
                <a:hlinkClick r:id="rId10"/>
              </a:rPr>
              <a:t> </a:t>
            </a:r>
            <a:r>
              <a:rPr lang="en-GB" sz="2000" dirty="0">
                <a:solidFill>
                  <a:srgbClr val="263143"/>
                </a:solidFill>
                <a:latin typeface="Roboto" panose="02000000000000000000" pitchFamily="2" charset="0"/>
              </a:rPr>
              <a:t>to review the names and when/how different equipment is used.</a:t>
            </a:r>
            <a:endParaRPr lang="en-GB" sz="2000" dirty="0"/>
          </a:p>
          <a:p>
            <a:pPr marL="0" indent="0">
              <a:buNone/>
            </a:pPr>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702392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78977-0847-41FA-BAC2-5B683546E8D9}"/>
              </a:ext>
            </a:extLst>
          </p:cNvPr>
          <p:cNvSpPr>
            <a:spLocks noGrp="1"/>
          </p:cNvSpPr>
          <p:nvPr>
            <p:ph type="ctrTitle"/>
          </p:nvPr>
        </p:nvSpPr>
        <p:spPr>
          <a:xfrm>
            <a:off x="882673" y="1639990"/>
            <a:ext cx="9720000" cy="720000"/>
          </a:xfrm>
        </p:spPr>
        <p:txBody>
          <a:bodyPr/>
          <a:lstStyle/>
          <a:p>
            <a:r>
              <a:rPr lang="en-GB" dirty="0"/>
              <a:t>Making and evaluating - activities</a:t>
            </a:r>
          </a:p>
        </p:txBody>
      </p:sp>
      <p:sp>
        <p:nvSpPr>
          <p:cNvPr id="3" name="Subtitle 2">
            <a:extLst>
              <a:ext uri="{FF2B5EF4-FFF2-40B4-BE49-F238E27FC236}">
                <a16:creationId xmlns:a16="http://schemas.microsoft.com/office/drawing/2014/main" id="{58E63CB0-E6B0-495F-888B-0C47676CB5D9}"/>
              </a:ext>
            </a:extLst>
          </p:cNvPr>
          <p:cNvSpPr>
            <a:spLocks noGrp="1"/>
          </p:cNvSpPr>
          <p:nvPr>
            <p:ph type="subTitle" idx="1"/>
          </p:nvPr>
        </p:nvSpPr>
        <p:spPr>
          <a:xfrm>
            <a:off x="882673" y="2571092"/>
            <a:ext cx="9720000" cy="3600000"/>
          </a:xfrm>
        </p:spPr>
        <p:txBody>
          <a:bodyPr/>
          <a:lstStyle/>
          <a:p>
            <a:r>
              <a:rPr lang="en-GB" sz="2000" dirty="0"/>
              <a:t>learn or recap basic skills </a:t>
            </a:r>
            <a:r>
              <a:rPr lang="en-GB" sz="2000" dirty="0">
                <a:hlinkClick r:id="rId2"/>
              </a:rPr>
              <a:t>(Skills guide</a:t>
            </a:r>
            <a:r>
              <a:rPr lang="en-GB" sz="2000" dirty="0"/>
              <a:t>) through watching a demonstration (</a:t>
            </a:r>
            <a:r>
              <a:rPr lang="en-GB" sz="2000" b="0" i="0" dirty="0">
                <a:solidFill>
                  <a:srgbClr val="263143"/>
                </a:solidFill>
                <a:effectLst/>
                <a:latin typeface="Arial" panose="020B0604020202020204" pitchFamily="34" charset="0"/>
                <a:cs typeface="Arial" panose="020B0604020202020204" pitchFamily="34" charset="0"/>
                <a:hlinkClick r:id="rId3"/>
              </a:rPr>
              <a:t>Demonstration guide</a:t>
            </a:r>
            <a:r>
              <a:rPr lang="en-GB" sz="2000" b="0" i="0" dirty="0">
                <a:solidFill>
                  <a:srgbClr val="263143"/>
                </a:solidFill>
                <a:effectLst/>
                <a:latin typeface="Arial" panose="020B0604020202020204" pitchFamily="34" charset="0"/>
                <a:cs typeface="Arial" panose="020B0604020202020204" pitchFamily="34" charset="0"/>
              </a:rPr>
              <a:t>) or watching the appropriate </a:t>
            </a:r>
            <a:r>
              <a:rPr lang="en-GB" sz="2000" b="0" i="0" dirty="0">
                <a:solidFill>
                  <a:srgbClr val="263143"/>
                </a:solidFill>
                <a:effectLst/>
                <a:latin typeface="Arial" panose="020B0604020202020204" pitchFamily="34" charset="0"/>
                <a:cs typeface="Arial" panose="020B0604020202020204" pitchFamily="34" charset="0"/>
                <a:hlinkClick r:id="rId4"/>
              </a:rPr>
              <a:t>skills videos. </a:t>
            </a:r>
            <a:endParaRPr lang="en-GB" sz="2000" b="0" i="0" dirty="0">
              <a:solidFill>
                <a:srgbClr val="263143"/>
              </a:solidFill>
              <a:effectLst/>
              <a:latin typeface="Arial" panose="020B0604020202020204" pitchFamily="34" charset="0"/>
              <a:cs typeface="Arial" panose="020B0604020202020204" pitchFamily="34" charset="0"/>
            </a:endParaRPr>
          </a:p>
          <a:p>
            <a:r>
              <a:rPr lang="en-GB" sz="2000" dirty="0">
                <a:solidFill>
                  <a:srgbClr val="263143"/>
                </a:solidFill>
                <a:latin typeface="Arial" panose="020B0604020202020204" pitchFamily="34" charset="0"/>
                <a:cs typeface="Arial" panose="020B0604020202020204" pitchFamily="34" charset="0"/>
              </a:rPr>
              <a:t>use or adapt a </a:t>
            </a:r>
            <a:r>
              <a:rPr lang="en-GB" sz="2000" dirty="0">
                <a:solidFill>
                  <a:srgbClr val="263143"/>
                </a:solidFill>
                <a:latin typeface="Arial" panose="020B0604020202020204" pitchFamily="34" charset="0"/>
                <a:cs typeface="Arial" panose="020B0604020202020204" pitchFamily="34" charset="0"/>
                <a:hlinkClick r:id="rId5"/>
              </a:rPr>
              <a:t>recipe </a:t>
            </a:r>
            <a:r>
              <a:rPr lang="en-GB" sz="2000" dirty="0">
                <a:solidFill>
                  <a:srgbClr val="263143"/>
                </a:solidFill>
                <a:latin typeface="Arial" panose="020B0604020202020204" pitchFamily="34" charset="0"/>
                <a:cs typeface="Arial" panose="020B0604020202020204" pitchFamily="34" charset="0"/>
              </a:rPr>
              <a:t>for a sandwich/wrap – </a:t>
            </a:r>
            <a:r>
              <a:rPr lang="en-GB" sz="2000" dirty="0">
                <a:solidFill>
                  <a:srgbClr val="263143"/>
                </a:solidFill>
                <a:latin typeface="Arial" panose="020B0604020202020204" pitchFamily="34" charset="0"/>
                <a:cs typeface="Arial" panose="020B0604020202020204" pitchFamily="34" charset="0"/>
                <a:hlinkClick r:id="rId6"/>
              </a:rPr>
              <a:t>salmon and cucumber bagel, </a:t>
            </a:r>
            <a:r>
              <a:rPr lang="en-GB" sz="2000" dirty="0">
                <a:solidFill>
                  <a:srgbClr val="263143"/>
                </a:solidFill>
                <a:latin typeface="Arial" panose="020B0604020202020204" pitchFamily="34" charset="0"/>
                <a:cs typeface="Arial" panose="020B0604020202020204" pitchFamily="34" charset="0"/>
                <a:hlinkClick r:id="rId7"/>
              </a:rPr>
              <a:t>hummus and carrot wrap</a:t>
            </a:r>
            <a:r>
              <a:rPr lang="en-GB" sz="2000" dirty="0">
                <a:solidFill>
                  <a:srgbClr val="263143"/>
                </a:solidFill>
                <a:latin typeface="Arial" panose="020B0604020202020204" pitchFamily="34" charset="0"/>
                <a:cs typeface="Arial" panose="020B0604020202020204" pitchFamily="34" charset="0"/>
              </a:rPr>
              <a:t>, </a:t>
            </a:r>
            <a:r>
              <a:rPr lang="en-GB" sz="2000" dirty="0">
                <a:solidFill>
                  <a:srgbClr val="263143"/>
                </a:solidFill>
                <a:latin typeface="Arial" panose="020B0604020202020204" pitchFamily="34" charset="0"/>
                <a:cs typeface="Arial" panose="020B0604020202020204" pitchFamily="34" charset="0"/>
                <a:hlinkClick r:id="rId8"/>
              </a:rPr>
              <a:t>triple decker sandwich</a:t>
            </a:r>
            <a:r>
              <a:rPr lang="en-GB" sz="2000" dirty="0">
                <a:solidFill>
                  <a:srgbClr val="263143"/>
                </a:solidFill>
                <a:latin typeface="Arial" panose="020B0604020202020204" pitchFamily="34" charset="0"/>
                <a:cs typeface="Arial" panose="020B0604020202020204" pitchFamily="34" charset="0"/>
              </a:rPr>
              <a:t>, </a:t>
            </a:r>
            <a:r>
              <a:rPr lang="en-GB" sz="2000" dirty="0">
                <a:solidFill>
                  <a:srgbClr val="263143"/>
                </a:solidFill>
                <a:latin typeface="Arial" panose="020B0604020202020204" pitchFamily="34" charset="0"/>
                <a:cs typeface="Arial" panose="020B0604020202020204" pitchFamily="34" charset="0"/>
                <a:hlinkClick r:id="rId9"/>
              </a:rPr>
              <a:t>pitta pockets</a:t>
            </a:r>
            <a:r>
              <a:rPr lang="en-GB" sz="2000" dirty="0">
                <a:solidFill>
                  <a:srgbClr val="263143"/>
                </a:solidFill>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lgn="l"/>
            <a:r>
              <a:rPr lang="en-GB" sz="2000" dirty="0">
                <a:solidFill>
                  <a:srgbClr val="263143"/>
                </a:solidFill>
                <a:latin typeface="Arial" panose="020B0604020202020204" pitchFamily="34" charset="0"/>
                <a:cs typeface="Arial" panose="020B0604020202020204" pitchFamily="34" charset="0"/>
              </a:rPr>
              <a:t>r</a:t>
            </a:r>
            <a:r>
              <a:rPr lang="en-GB" sz="2000" b="0" i="0" dirty="0">
                <a:solidFill>
                  <a:srgbClr val="263143"/>
                </a:solidFill>
                <a:effectLst/>
                <a:latin typeface="Arial" panose="020B0604020202020204" pitchFamily="34" charset="0"/>
                <a:cs typeface="Arial" panose="020B0604020202020204" pitchFamily="34" charset="0"/>
              </a:rPr>
              <a:t>evise the names and uses for different piece of equipment.  Use some of the activities suggested in the </a:t>
            </a:r>
            <a:r>
              <a:rPr lang="en-GB" sz="2000" b="0" i="0" u="none" strike="noStrike" dirty="0">
                <a:solidFill>
                  <a:srgbClr val="007BFF"/>
                </a:solidFill>
                <a:effectLst/>
                <a:latin typeface="Arial" panose="020B0604020202020204" pitchFamily="34" charset="0"/>
                <a:cs typeface="Arial" panose="020B0604020202020204" pitchFamily="34" charset="0"/>
                <a:hlinkClick r:id="rId10" tooltip="Cooking"/>
              </a:rPr>
              <a:t>Cooking plenary</a:t>
            </a:r>
            <a:r>
              <a:rPr lang="en-GB" sz="2000" b="0" i="0" dirty="0">
                <a:solidFill>
                  <a:srgbClr val="263143"/>
                </a:solidFill>
                <a:effectLst/>
                <a:latin typeface="Arial" panose="020B0604020202020204" pitchFamily="34" charset="0"/>
                <a:cs typeface="Arial" panose="020B0604020202020204" pitchFamily="34" charset="0"/>
              </a:rPr>
              <a:t>, but substitute the ingredients for the equipment.</a:t>
            </a:r>
          </a:p>
          <a:p>
            <a:pPr algn="l"/>
            <a:r>
              <a:rPr lang="en-GB" sz="2000" dirty="0">
                <a:solidFill>
                  <a:srgbClr val="263143"/>
                </a:solidFill>
                <a:latin typeface="Arial" panose="020B0604020202020204" pitchFamily="34" charset="0"/>
                <a:cs typeface="Arial" panose="020B0604020202020204" pitchFamily="34" charset="0"/>
              </a:rPr>
              <a:t>discuss the </a:t>
            </a:r>
            <a:r>
              <a:rPr lang="en-GB" sz="2000" b="0" i="0" dirty="0">
                <a:solidFill>
                  <a:srgbClr val="263143"/>
                </a:solidFill>
                <a:effectLst/>
                <a:latin typeface="Arial" panose="020B0604020202020204" pitchFamily="34" charset="0"/>
                <a:cs typeface="Arial" panose="020B0604020202020204" pitchFamily="34" charset="0"/>
                <a:hlinkClick r:id="rId11"/>
              </a:rPr>
              <a:t>Food hygiene, safety and cooking knowledge organiser </a:t>
            </a:r>
            <a:r>
              <a:rPr lang="en-GB" sz="2000" b="0" i="0" dirty="0">
                <a:solidFill>
                  <a:srgbClr val="263143"/>
                </a:solidFill>
                <a:effectLst/>
                <a:latin typeface="Arial" panose="020B0604020202020204" pitchFamily="34" charset="0"/>
                <a:cs typeface="Arial" panose="020B0604020202020204" pitchFamily="34" charset="0"/>
              </a:rPr>
              <a:t>which provides key facts around food hygiene, safety and cooking to consolidate learning. </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70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C0A41-4CBD-4C4A-A744-845FDB8EBAC4}"/>
              </a:ext>
            </a:extLst>
          </p:cNvPr>
          <p:cNvSpPr>
            <a:spLocks noGrp="1"/>
          </p:cNvSpPr>
          <p:nvPr>
            <p:ph type="ctrTitle"/>
          </p:nvPr>
        </p:nvSpPr>
        <p:spPr/>
        <p:txBody>
          <a:bodyPr/>
          <a:lstStyle/>
          <a:p>
            <a:r>
              <a:rPr lang="en-GB" dirty="0"/>
              <a:t>Teacher resources</a:t>
            </a:r>
          </a:p>
        </p:txBody>
      </p:sp>
      <p:sp>
        <p:nvSpPr>
          <p:cNvPr id="3" name="Subtitle 2">
            <a:extLst>
              <a:ext uri="{FF2B5EF4-FFF2-40B4-BE49-F238E27FC236}">
                <a16:creationId xmlns:a16="http://schemas.microsoft.com/office/drawing/2014/main" id="{80579A28-0868-4BE8-9F86-B3CB2DD7BC6B}"/>
              </a:ext>
            </a:extLst>
          </p:cNvPr>
          <p:cNvSpPr>
            <a:spLocks noGrp="1"/>
          </p:cNvSpPr>
          <p:nvPr>
            <p:ph type="subTitle" idx="1"/>
          </p:nvPr>
        </p:nvSpPr>
        <p:spPr/>
        <p:txBody>
          <a:bodyPr/>
          <a:lstStyle/>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2"/>
              </a:rPr>
              <a:t>Cooking</a:t>
            </a:r>
            <a:r>
              <a:rPr lang="en-GB" sz="2000" b="0" i="0" dirty="0">
                <a:solidFill>
                  <a:srgbClr val="263143"/>
                </a:solidFill>
                <a:effectLst/>
                <a:latin typeface="Arial" panose="020B0604020202020204" pitchFamily="34" charset="0"/>
                <a:cs typeface="Arial" panose="020B0604020202020204" pitchFamily="34" charset="0"/>
              </a:rPr>
              <a:t>: A guide about cooking in the primary school classroom.</a:t>
            </a:r>
          </a:p>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3"/>
              </a:rPr>
              <a:t>Demonstration guide</a:t>
            </a:r>
            <a:r>
              <a:rPr lang="en-GB" sz="2000" b="0" i="0" dirty="0">
                <a:solidFill>
                  <a:srgbClr val="263143"/>
                </a:solidFill>
                <a:effectLst/>
                <a:latin typeface="Arial" panose="020B0604020202020204" pitchFamily="34" charset="0"/>
                <a:cs typeface="Arial" panose="020B0604020202020204" pitchFamily="34" charset="0"/>
              </a:rPr>
              <a:t>: A guide about cooking demonstrations in the primary classroom.</a:t>
            </a:r>
          </a:p>
          <a:p>
            <a:pPr marL="0" indent="0">
              <a:buNone/>
            </a:pPr>
            <a:r>
              <a:rPr lang="en-GB" sz="2000" dirty="0">
                <a:solidFill>
                  <a:srgbClr val="263143"/>
                </a:solidFill>
                <a:latin typeface="Arial" panose="020B0604020202020204" pitchFamily="34" charset="0"/>
                <a:cs typeface="Arial" panose="020B0604020202020204" pitchFamily="34" charset="0"/>
                <a:hlinkClick r:id="rId4"/>
              </a:rPr>
              <a:t>I</a:t>
            </a:r>
            <a:r>
              <a:rPr lang="en-GB" sz="2000" b="0" i="0" dirty="0">
                <a:solidFill>
                  <a:srgbClr val="263143"/>
                </a:solidFill>
                <a:effectLst/>
                <a:latin typeface="Arial" panose="020B0604020202020204" pitchFamily="34" charset="0"/>
                <a:cs typeface="Arial" panose="020B0604020202020204" pitchFamily="34" charset="0"/>
                <a:hlinkClick r:id="rId4"/>
              </a:rPr>
              <a:t>ngredient check letter</a:t>
            </a:r>
            <a:r>
              <a:rPr lang="en-GB" sz="2000" b="0" i="0" dirty="0">
                <a:solidFill>
                  <a:srgbClr val="263143"/>
                </a:solidFill>
                <a:effectLst/>
                <a:latin typeface="Arial" panose="020B0604020202020204" pitchFamily="34" charset="0"/>
                <a:cs typeface="Arial" panose="020B0604020202020204" pitchFamily="34" charset="0"/>
              </a:rPr>
              <a:t>: A template letter to send home about pupils handling and/or eating different ingredients.</a:t>
            </a:r>
          </a:p>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5"/>
              </a:rPr>
              <a:t>Creative cook certificate</a:t>
            </a:r>
            <a:r>
              <a:rPr lang="en-GB" sz="2000" b="0" i="0" dirty="0">
                <a:solidFill>
                  <a:srgbClr val="263143"/>
                </a:solidFill>
                <a:effectLst/>
                <a:latin typeface="Arial" panose="020B0604020202020204" pitchFamily="34" charset="0"/>
                <a:cs typeface="Arial" panose="020B0604020202020204" pitchFamily="34" charset="0"/>
              </a:rPr>
              <a:t>: A certificate to award creative cooking.</a:t>
            </a:r>
          </a:p>
          <a:p>
            <a:pPr marL="0" indent="0">
              <a:buNone/>
            </a:pPr>
            <a:r>
              <a:rPr lang="en-GB" sz="2000" dirty="0">
                <a:solidFill>
                  <a:srgbClr val="263143"/>
                </a:solidFill>
                <a:latin typeface="Arial" panose="020B0604020202020204" pitchFamily="34" charset="0"/>
                <a:cs typeface="Arial" panose="020B0604020202020204" pitchFamily="34" charset="0"/>
                <a:hlinkClick r:id="rId6"/>
              </a:rPr>
              <a:t>Recipes</a:t>
            </a:r>
            <a:r>
              <a:rPr lang="en-GB" sz="2000">
                <a:solidFill>
                  <a:srgbClr val="263143"/>
                </a:solidFill>
                <a:latin typeface="Arial" panose="020B0604020202020204" pitchFamily="34" charset="0"/>
                <a:cs typeface="Arial" panose="020B0604020202020204" pitchFamily="34" charset="0"/>
              </a:rPr>
              <a:t>: A </a:t>
            </a:r>
            <a:r>
              <a:rPr lang="en-GB" sz="2000" dirty="0">
                <a:solidFill>
                  <a:srgbClr val="263143"/>
                </a:solidFill>
                <a:latin typeface="Arial" panose="020B0604020202020204" pitchFamily="34" charset="0"/>
                <a:cs typeface="Arial" panose="020B0604020202020204" pitchFamily="34" charset="0"/>
              </a:rPr>
              <a:t>range of recipes that can be sorted by age range, commodity, complexity, food skills and cooking methods. </a:t>
            </a:r>
          </a:p>
          <a:p>
            <a:pPr marL="0" indent="0">
              <a:buNone/>
            </a:pPr>
            <a:r>
              <a:rPr lang="en-GB" sz="2000" b="0" i="0" dirty="0">
                <a:solidFill>
                  <a:srgbClr val="263143"/>
                </a:solidFill>
                <a:effectLst/>
                <a:latin typeface="Arial" panose="020B0604020202020204" pitchFamily="34" charset="0"/>
                <a:cs typeface="Arial" panose="020B0604020202020204" pitchFamily="34" charset="0"/>
                <a:hlinkClick r:id="rId7"/>
              </a:rPr>
              <a:t>Food skills guide</a:t>
            </a:r>
            <a:r>
              <a:rPr lang="en-GB" sz="2000" b="0" i="0" dirty="0">
                <a:solidFill>
                  <a:srgbClr val="263143"/>
                </a:solidFill>
                <a:effectLst/>
                <a:latin typeface="Arial" panose="020B0604020202020204" pitchFamily="34" charset="0"/>
                <a:cs typeface="Arial" panose="020B0604020202020204" pitchFamily="34" charset="0"/>
              </a:rPr>
              <a:t>: </a:t>
            </a:r>
            <a:r>
              <a:rPr lang="en-GB" sz="2000" b="0" i="0" dirty="0">
                <a:solidFill>
                  <a:srgbClr val="263143"/>
                </a:solidFill>
                <a:effectLst/>
                <a:latin typeface="Roboto" panose="02000000000000000000" pitchFamily="2" charset="0"/>
              </a:rPr>
              <a:t> A guide highlighting key food skills that can be taught.</a:t>
            </a: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b="0" i="0" dirty="0">
              <a:solidFill>
                <a:srgbClr val="263143"/>
              </a:solidFill>
              <a:effectLst/>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3825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DA609-8DCB-42E3-B397-550385A3DD9D}"/>
              </a:ext>
            </a:extLst>
          </p:cNvPr>
          <p:cNvSpPr>
            <a:spLocks noGrp="1"/>
          </p:cNvSpPr>
          <p:nvPr>
            <p:ph type="ctrTitle"/>
          </p:nvPr>
        </p:nvSpPr>
        <p:spPr/>
        <p:txBody>
          <a:bodyPr/>
          <a:lstStyle/>
          <a:p>
            <a:r>
              <a:rPr lang="en-US" dirty="0"/>
              <a:t>Bringing it all together</a:t>
            </a:r>
            <a:endParaRPr lang="en-GB" dirty="0"/>
          </a:p>
        </p:txBody>
      </p:sp>
      <p:sp>
        <p:nvSpPr>
          <p:cNvPr id="3" name="Subtitle 2">
            <a:extLst>
              <a:ext uri="{FF2B5EF4-FFF2-40B4-BE49-F238E27FC236}">
                <a16:creationId xmlns:a16="http://schemas.microsoft.com/office/drawing/2014/main" id="{2412DC38-29FC-414C-A520-DE1BC1ADD776}"/>
              </a:ext>
            </a:extLst>
          </p:cNvPr>
          <p:cNvSpPr>
            <a:spLocks noGrp="1"/>
          </p:cNvSpPr>
          <p:nvPr>
            <p:ph type="subTitle" idx="1"/>
          </p:nvPr>
        </p:nvSpPr>
        <p:spPr/>
        <p:txBody>
          <a:bodyPr/>
          <a:lstStyle/>
          <a:p>
            <a:pPr marL="0" indent="0">
              <a:buNone/>
            </a:pPr>
            <a:r>
              <a:rPr lang="en-GB" sz="2000" dirty="0"/>
              <a:t>Pupils should:</a:t>
            </a:r>
          </a:p>
          <a:p>
            <a:pPr marL="0" indent="0">
              <a:buNone/>
            </a:pPr>
            <a:r>
              <a:rPr lang="en-GB" sz="2000" dirty="0"/>
              <a:t>Plan and make a healthy sandwich lunch for someone special.</a:t>
            </a:r>
          </a:p>
          <a:p>
            <a:pPr marL="0" indent="0">
              <a:buNone/>
            </a:pPr>
            <a:r>
              <a:rPr lang="en-GB" sz="2000" dirty="0"/>
              <a:t>The planning and making should demonstrate their knowledge and skill development of:</a:t>
            </a:r>
          </a:p>
          <a:p>
            <a:r>
              <a:rPr lang="en-GB" sz="2000" dirty="0"/>
              <a:t>making healthier food choices in the context of the Eatwell Guide;</a:t>
            </a:r>
          </a:p>
          <a:p>
            <a:r>
              <a:rPr lang="en-GB" sz="2000" dirty="0"/>
              <a:t>why we chose food;</a:t>
            </a:r>
          </a:p>
          <a:p>
            <a:r>
              <a:rPr lang="en-GB" sz="2000" dirty="0"/>
              <a:t>safely and hygienically preparing food;</a:t>
            </a:r>
          </a:p>
          <a:p>
            <a:r>
              <a:rPr lang="en-GB" sz="2000" dirty="0"/>
              <a:t>developing and practising appropriate food skills.</a:t>
            </a:r>
          </a:p>
          <a:p>
            <a:endParaRPr lang="en-GB" sz="2000" dirty="0"/>
          </a:p>
          <a:p>
            <a:pPr marL="0" indent="0">
              <a:buNone/>
            </a:pPr>
            <a:endParaRPr lang="en-GB" sz="2000" dirty="0"/>
          </a:p>
        </p:txBody>
      </p:sp>
    </p:spTree>
    <p:extLst>
      <p:ext uri="{BB962C8B-B14F-4D97-AF65-F5344CB8AC3E}">
        <p14:creationId xmlns:p14="http://schemas.microsoft.com/office/powerpoint/2010/main" val="381204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6EEE6-9298-4422-80CF-84228F24B44D}"/>
              </a:ext>
            </a:extLst>
          </p:cNvPr>
          <p:cNvSpPr>
            <a:spLocks noGrp="1"/>
          </p:cNvSpPr>
          <p:nvPr>
            <p:ph type="ctrTitle"/>
          </p:nvPr>
        </p:nvSpPr>
        <p:spPr>
          <a:xfrm>
            <a:off x="929790" y="1594071"/>
            <a:ext cx="9720000" cy="720000"/>
          </a:xfrm>
        </p:spPr>
        <p:txBody>
          <a:bodyPr/>
          <a:lstStyle/>
          <a:p>
            <a:r>
              <a:rPr lang="en-GB" dirty="0"/>
              <a:t>Celebrate!</a:t>
            </a:r>
          </a:p>
        </p:txBody>
      </p:sp>
      <p:pic>
        <p:nvPicPr>
          <p:cNvPr id="5" name="Picture 4">
            <a:extLst>
              <a:ext uri="{FF2B5EF4-FFF2-40B4-BE49-F238E27FC236}">
                <a16:creationId xmlns:a16="http://schemas.microsoft.com/office/drawing/2014/main" id="{4335EC08-4431-4355-A791-C17D96A152E6}"/>
              </a:ext>
            </a:extLst>
          </p:cNvPr>
          <p:cNvPicPr>
            <a:picLocks noChangeAspect="1"/>
          </p:cNvPicPr>
          <p:nvPr/>
        </p:nvPicPr>
        <p:blipFill>
          <a:blip r:embed="rId2"/>
          <a:stretch>
            <a:fillRect/>
          </a:stretch>
        </p:blipFill>
        <p:spPr>
          <a:xfrm>
            <a:off x="6317116" y="1382822"/>
            <a:ext cx="3188834" cy="4543919"/>
          </a:xfrm>
          <a:prstGeom prst="rect">
            <a:avLst/>
          </a:prstGeom>
          <a:ln w="12700">
            <a:solidFill>
              <a:srgbClr val="584288"/>
            </a:solidFill>
          </a:ln>
        </p:spPr>
      </p:pic>
      <p:sp>
        <p:nvSpPr>
          <p:cNvPr id="8" name="Subtitle 2">
            <a:extLst>
              <a:ext uri="{FF2B5EF4-FFF2-40B4-BE49-F238E27FC236}">
                <a16:creationId xmlns:a16="http://schemas.microsoft.com/office/drawing/2014/main" id="{E6FA863F-1F61-4B35-A64B-0EC4F8CD2778}"/>
              </a:ext>
            </a:extLst>
          </p:cNvPr>
          <p:cNvSpPr>
            <a:spLocks noGrp="1"/>
          </p:cNvSpPr>
          <p:nvPr>
            <p:ph type="subTitle" idx="1"/>
          </p:nvPr>
        </p:nvSpPr>
        <p:spPr>
          <a:xfrm>
            <a:off x="929790" y="2456792"/>
            <a:ext cx="5166210" cy="3600000"/>
          </a:xfrm>
        </p:spPr>
        <p:txBody>
          <a:bodyPr/>
          <a:lstStyle/>
          <a:p>
            <a:pPr marL="0" indent="0">
              <a:buNone/>
            </a:pPr>
            <a:r>
              <a:rPr lang="en-GB" sz="2000" dirty="0"/>
              <a:t>An optional pupil certificate is available to download and personalise once the Challenge has been achieved. </a:t>
            </a:r>
          </a:p>
          <a:p>
            <a:pPr marL="0" indent="0">
              <a:buNone/>
            </a:pPr>
            <a:endParaRPr lang="en-GB" sz="2000" dirty="0"/>
          </a:p>
          <a:p>
            <a:pPr marL="0" indent="0">
              <a:buNone/>
            </a:pPr>
            <a:r>
              <a:rPr lang="en-GB" sz="2000" dirty="0"/>
              <a:t>Why not present the certificate at a celebration assembly? </a:t>
            </a:r>
          </a:p>
          <a:p>
            <a:pPr marL="0" indent="0">
              <a:buNone/>
            </a:pPr>
            <a:endParaRPr lang="en-GB" sz="2000" dirty="0"/>
          </a:p>
        </p:txBody>
      </p:sp>
    </p:spTree>
    <p:extLst>
      <p:ext uri="{BB962C8B-B14F-4D97-AF65-F5344CB8AC3E}">
        <p14:creationId xmlns:p14="http://schemas.microsoft.com/office/powerpoint/2010/main" val="1651507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Lunchtime learning</a:t>
            </a:r>
          </a:p>
        </p:txBody>
      </p:sp>
      <p:sp>
        <p:nvSpPr>
          <p:cNvPr id="3" name="Subtitle 2"/>
          <p:cNvSpPr>
            <a:spLocks noGrp="1"/>
          </p:cNvSpPr>
          <p:nvPr>
            <p:ph type="subTitle" idx="1"/>
          </p:nvPr>
        </p:nvSpPr>
        <p:spPr/>
        <p:txBody>
          <a:bodyPr/>
          <a:lstStyle/>
          <a:p>
            <a:pPr marL="0" indent="0" algn="ctr">
              <a:buNone/>
            </a:pPr>
            <a:r>
              <a:rPr lang="en-US" sz="3600" dirty="0"/>
              <a:t>For further information, go to:</a:t>
            </a:r>
          </a:p>
          <a:p>
            <a:pPr marL="0" indent="0" algn="ctr">
              <a:buNone/>
            </a:pPr>
            <a:r>
              <a:rPr lang="en-US" sz="3600" dirty="0"/>
              <a:t>www.foodafactoflife.org.uk</a:t>
            </a:r>
          </a:p>
          <a:p>
            <a:endParaRPr lang="en-GB" dirty="0"/>
          </a:p>
        </p:txBody>
      </p:sp>
      <p:sp>
        <p:nvSpPr>
          <p:cNvPr id="4" name="TextBox 4">
            <a:extLst>
              <a:ext uri="{FF2B5EF4-FFF2-40B4-BE49-F238E27FC236}">
                <a16:creationId xmlns:a16="http://schemas.microsoft.com/office/drawing/2014/main" id="{7CB35241-CD7B-474B-868F-C180AB7F4034}"/>
              </a:ext>
            </a:extLst>
          </p:cNvPr>
          <p:cNvSpPr txBox="1"/>
          <p:nvPr/>
        </p:nvSpPr>
        <p:spPr>
          <a:xfrm>
            <a:off x="393116" y="5999572"/>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690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39F8DA-0186-4157-B61A-C4340E4F407C}"/>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778715" y="4184954"/>
            <a:ext cx="3353713" cy="2280525"/>
          </a:xfrm>
          <a:prstGeom prst="rect">
            <a:avLst/>
          </a:prstGeom>
        </p:spPr>
      </p:pic>
      <p:sp>
        <p:nvSpPr>
          <p:cNvPr id="2" name="Title 1">
            <a:extLst>
              <a:ext uri="{FF2B5EF4-FFF2-40B4-BE49-F238E27FC236}">
                <a16:creationId xmlns:a16="http://schemas.microsoft.com/office/drawing/2014/main" id="{134C39A9-27B3-442E-9474-4304917B4CEB}"/>
              </a:ext>
            </a:extLst>
          </p:cNvPr>
          <p:cNvSpPr>
            <a:spLocks noGrp="1"/>
          </p:cNvSpPr>
          <p:nvPr>
            <p:ph type="ctrTitle"/>
          </p:nvPr>
        </p:nvSpPr>
        <p:spPr>
          <a:xfrm>
            <a:off x="854949" y="1500362"/>
            <a:ext cx="9720000" cy="720000"/>
          </a:xfrm>
        </p:spPr>
        <p:txBody>
          <a:bodyPr/>
          <a:lstStyle/>
          <a:p>
            <a:r>
              <a:rPr lang="en-US" dirty="0"/>
              <a:t>Let’s get started – the Challenge is on!</a:t>
            </a:r>
            <a:endParaRPr lang="en-GB" dirty="0"/>
          </a:p>
        </p:txBody>
      </p:sp>
      <p:sp>
        <p:nvSpPr>
          <p:cNvPr id="3" name="Subtitle 2">
            <a:extLst>
              <a:ext uri="{FF2B5EF4-FFF2-40B4-BE49-F238E27FC236}">
                <a16:creationId xmlns:a16="http://schemas.microsoft.com/office/drawing/2014/main" id="{10326468-F827-4B7D-BD2D-16894CD9AA7B}"/>
              </a:ext>
            </a:extLst>
          </p:cNvPr>
          <p:cNvSpPr>
            <a:spLocks noGrp="1"/>
          </p:cNvSpPr>
          <p:nvPr>
            <p:ph type="subTitle" idx="1"/>
          </p:nvPr>
        </p:nvSpPr>
        <p:spPr>
          <a:xfrm>
            <a:off x="909260" y="2571092"/>
            <a:ext cx="5132133" cy="2504491"/>
          </a:xfrm>
        </p:spPr>
        <p:txBody>
          <a:bodyPr/>
          <a:lstStyle/>
          <a:p>
            <a:pPr marL="0" indent="0">
              <a:buNone/>
            </a:pPr>
            <a:r>
              <a:rPr lang="en-GB" sz="2800" dirty="0"/>
              <a:t>What is a sandwich? </a:t>
            </a:r>
          </a:p>
          <a:p>
            <a:pPr marL="0" indent="0">
              <a:buNone/>
            </a:pPr>
            <a:endParaRPr lang="en-GB" sz="2800" dirty="0"/>
          </a:p>
          <a:p>
            <a:pPr marL="0" indent="0">
              <a:buNone/>
            </a:pPr>
            <a:r>
              <a:rPr lang="en-GB" sz="2800" dirty="0"/>
              <a:t>Do all sandwiches look the same? </a:t>
            </a:r>
          </a:p>
          <a:p>
            <a:pPr marL="0" indent="0">
              <a:buNone/>
            </a:pPr>
            <a:endParaRPr lang="en-GB" sz="2800" dirty="0"/>
          </a:p>
          <a:p>
            <a:pPr marL="0" indent="0">
              <a:buNone/>
            </a:pPr>
            <a:r>
              <a:rPr lang="en-GB" sz="2800" dirty="0"/>
              <a:t>What food can we use to make a sandwich? </a:t>
            </a:r>
          </a:p>
        </p:txBody>
      </p:sp>
      <p:pic>
        <p:nvPicPr>
          <p:cNvPr id="6" name="Picture 5">
            <a:extLst>
              <a:ext uri="{FF2B5EF4-FFF2-40B4-BE49-F238E27FC236}">
                <a16:creationId xmlns:a16="http://schemas.microsoft.com/office/drawing/2014/main" id="{1F5B38EF-7201-4366-B881-157538E7E1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29304" y="4596867"/>
            <a:ext cx="2401676" cy="1557478"/>
          </a:xfrm>
          <a:prstGeom prst="rect">
            <a:avLst/>
          </a:prstGeom>
        </p:spPr>
      </p:pic>
      <p:pic>
        <p:nvPicPr>
          <p:cNvPr id="8" name="Picture 7">
            <a:extLst>
              <a:ext uri="{FF2B5EF4-FFF2-40B4-BE49-F238E27FC236}">
                <a16:creationId xmlns:a16="http://schemas.microsoft.com/office/drawing/2014/main" id="{6EBF24E3-FE7E-4682-965A-AF30B762BD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58417" y="2199614"/>
            <a:ext cx="2820298" cy="1936082"/>
          </a:xfrm>
          <a:prstGeom prst="rect">
            <a:avLst/>
          </a:prstGeom>
        </p:spPr>
      </p:pic>
      <p:pic>
        <p:nvPicPr>
          <p:cNvPr id="10" name="Picture 9">
            <a:extLst>
              <a:ext uri="{FF2B5EF4-FFF2-40B4-BE49-F238E27FC236}">
                <a16:creationId xmlns:a16="http://schemas.microsoft.com/office/drawing/2014/main" id="{38409474-5AC0-47FC-ADFF-A3F823D98C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83245" y="2283798"/>
            <a:ext cx="3398212" cy="2001935"/>
          </a:xfrm>
          <a:prstGeom prst="rect">
            <a:avLst/>
          </a:prstGeom>
        </p:spPr>
      </p:pic>
    </p:spTree>
    <p:extLst>
      <p:ext uri="{BB962C8B-B14F-4D97-AF65-F5344CB8AC3E}">
        <p14:creationId xmlns:p14="http://schemas.microsoft.com/office/powerpoint/2010/main" val="81237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07B9-6AF9-456C-B2E1-E5168AF7C41D}"/>
              </a:ext>
            </a:extLst>
          </p:cNvPr>
          <p:cNvSpPr>
            <a:spLocks noGrp="1"/>
          </p:cNvSpPr>
          <p:nvPr>
            <p:ph type="ctrTitle"/>
          </p:nvPr>
        </p:nvSpPr>
        <p:spPr>
          <a:xfrm>
            <a:off x="891907" y="1371654"/>
            <a:ext cx="9720000" cy="720000"/>
          </a:xfrm>
        </p:spPr>
        <p:txBody>
          <a:bodyPr/>
          <a:lstStyle/>
          <a:p>
            <a:r>
              <a:rPr lang="en-GB" dirty="0"/>
              <a:t>Healthy eating </a:t>
            </a:r>
          </a:p>
        </p:txBody>
      </p:sp>
      <p:sp>
        <p:nvSpPr>
          <p:cNvPr id="3" name="Subtitle 2">
            <a:extLst>
              <a:ext uri="{FF2B5EF4-FFF2-40B4-BE49-F238E27FC236}">
                <a16:creationId xmlns:a16="http://schemas.microsoft.com/office/drawing/2014/main" id="{D34993D1-5173-4281-BDF0-170B944905AB}"/>
              </a:ext>
            </a:extLst>
          </p:cNvPr>
          <p:cNvSpPr>
            <a:spLocks noGrp="1"/>
          </p:cNvSpPr>
          <p:nvPr>
            <p:ph type="subTitle" idx="1"/>
          </p:nvPr>
        </p:nvSpPr>
        <p:spPr>
          <a:xfrm>
            <a:off x="891907" y="2178682"/>
            <a:ext cx="5204093" cy="3600000"/>
          </a:xfrm>
        </p:spPr>
        <p:txBody>
          <a:bodyPr/>
          <a:lstStyle/>
          <a:p>
            <a:pPr marL="0" indent="0">
              <a:buNone/>
            </a:pPr>
            <a:r>
              <a:rPr lang="en-GB" sz="2800" dirty="0"/>
              <a:t>This is the Eatwell Guide. </a:t>
            </a:r>
          </a:p>
          <a:p>
            <a:pPr marL="0" indent="0">
              <a:buNone/>
            </a:pPr>
            <a:endParaRPr lang="en-GB" sz="2800" dirty="0"/>
          </a:p>
          <a:p>
            <a:pPr marL="0" indent="0">
              <a:buNone/>
            </a:pPr>
            <a:r>
              <a:rPr lang="en-GB" sz="2800" dirty="0"/>
              <a:t>It helps us chose the right food to stay healthy.</a:t>
            </a:r>
          </a:p>
          <a:p>
            <a:pPr marL="0" indent="0">
              <a:buNone/>
            </a:pPr>
            <a:endParaRPr lang="en-GB" sz="2800" dirty="0"/>
          </a:p>
          <a:p>
            <a:pPr marL="0" indent="0">
              <a:buNone/>
            </a:pPr>
            <a:r>
              <a:rPr lang="en-GB" sz="2800" dirty="0"/>
              <a:t>What can you see? </a:t>
            </a:r>
          </a:p>
          <a:p>
            <a:pPr marL="0" indent="0">
              <a:buNone/>
            </a:pPr>
            <a:endParaRPr lang="en-GB" sz="2800" dirty="0"/>
          </a:p>
          <a:p>
            <a:pPr marL="0" indent="0">
              <a:buNone/>
            </a:pPr>
            <a:r>
              <a:rPr lang="en-GB" sz="2800" dirty="0"/>
              <a:t>There is a glass showing how many drinks we need each day. </a:t>
            </a:r>
          </a:p>
          <a:p>
            <a:pPr marL="0" indent="0">
              <a:buNone/>
            </a:pPr>
            <a:endParaRPr lang="en-GB" sz="2800" dirty="0"/>
          </a:p>
          <a:p>
            <a:pPr marL="0" indent="0">
              <a:buNone/>
            </a:pPr>
            <a:endParaRPr lang="en-GB" sz="2800" dirty="0"/>
          </a:p>
        </p:txBody>
      </p:sp>
      <p:pic>
        <p:nvPicPr>
          <p:cNvPr id="10" name="Picture 9">
            <a:extLst>
              <a:ext uri="{FF2B5EF4-FFF2-40B4-BE49-F238E27FC236}">
                <a16:creationId xmlns:a16="http://schemas.microsoft.com/office/drawing/2014/main" id="{42FCB524-FC55-40D3-A1D9-A2188D9A4B6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9369" y="1973000"/>
            <a:ext cx="5460927" cy="3610189"/>
          </a:xfrm>
          <a:prstGeom prst="rect">
            <a:avLst/>
          </a:prstGeom>
        </p:spPr>
      </p:pic>
      <p:pic>
        <p:nvPicPr>
          <p:cNvPr id="11" name="Picture 2">
            <a:extLst>
              <a:ext uri="{FF2B5EF4-FFF2-40B4-BE49-F238E27FC236}">
                <a16:creationId xmlns:a16="http://schemas.microsoft.com/office/drawing/2014/main" id="{B5F87A36-E6F7-4E04-A3F0-440FA9563A7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35998" y="5136110"/>
            <a:ext cx="964095" cy="89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3455CEE1-FDCE-4B27-87EB-7FB234E328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52535" y="1777507"/>
            <a:ext cx="956605" cy="1282089"/>
          </a:xfrm>
          <a:prstGeom prst="rect">
            <a:avLst/>
          </a:prstGeom>
        </p:spPr>
      </p:pic>
    </p:spTree>
    <p:extLst>
      <p:ext uri="{BB962C8B-B14F-4D97-AF65-F5344CB8AC3E}">
        <p14:creationId xmlns:p14="http://schemas.microsoft.com/office/powerpoint/2010/main" val="3531216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69575-A985-4491-9953-10BBA2B07E0F}"/>
              </a:ext>
            </a:extLst>
          </p:cNvPr>
          <p:cNvSpPr>
            <a:spLocks noGrp="1"/>
          </p:cNvSpPr>
          <p:nvPr>
            <p:ph type="ctrTitle"/>
          </p:nvPr>
        </p:nvSpPr>
        <p:spPr>
          <a:xfrm>
            <a:off x="549054" y="1440509"/>
            <a:ext cx="9720000" cy="720000"/>
          </a:xfrm>
        </p:spPr>
        <p:txBody>
          <a:bodyPr/>
          <a:lstStyle/>
          <a:p>
            <a:r>
              <a:rPr lang="en-GB" dirty="0"/>
              <a:t>The Eatwell guide</a:t>
            </a:r>
          </a:p>
        </p:txBody>
      </p:sp>
      <p:sp>
        <p:nvSpPr>
          <p:cNvPr id="3" name="Subtitle 2">
            <a:extLst>
              <a:ext uri="{FF2B5EF4-FFF2-40B4-BE49-F238E27FC236}">
                <a16:creationId xmlns:a16="http://schemas.microsoft.com/office/drawing/2014/main" id="{19C9E91E-4BA7-4D4A-AF24-D46C33B0B128}"/>
              </a:ext>
            </a:extLst>
          </p:cNvPr>
          <p:cNvSpPr>
            <a:spLocks noGrp="1"/>
          </p:cNvSpPr>
          <p:nvPr>
            <p:ph type="subTitle" idx="1"/>
          </p:nvPr>
        </p:nvSpPr>
        <p:spPr>
          <a:xfrm>
            <a:off x="566905" y="2361716"/>
            <a:ext cx="4591317" cy="580332"/>
          </a:xfrm>
        </p:spPr>
        <p:txBody>
          <a:bodyPr/>
          <a:lstStyle/>
          <a:p>
            <a:pPr marL="0" indent="0">
              <a:buNone/>
            </a:pPr>
            <a:r>
              <a:rPr lang="en-GB" sz="2600" dirty="0"/>
              <a:t>Each food group has a name.</a:t>
            </a:r>
          </a:p>
          <a:p>
            <a:pPr marL="0" indent="0">
              <a:buNone/>
            </a:pPr>
            <a:endParaRPr lang="en-GB" sz="2600" dirty="0"/>
          </a:p>
          <a:p>
            <a:pPr marL="0" indent="0">
              <a:buNone/>
            </a:pPr>
            <a:r>
              <a:rPr lang="en-GB" sz="2600" dirty="0"/>
              <a:t>Which is the largest group?</a:t>
            </a:r>
          </a:p>
          <a:p>
            <a:pPr marL="0" indent="0">
              <a:buNone/>
            </a:pPr>
            <a:r>
              <a:rPr lang="en-GB" sz="2600" dirty="0"/>
              <a:t>Which is the smallest group? </a:t>
            </a:r>
          </a:p>
          <a:p>
            <a:pPr marL="0" indent="0">
              <a:buNone/>
            </a:pPr>
            <a:r>
              <a:rPr lang="en-GB" sz="2600" dirty="0"/>
              <a:t>What does this mean?</a:t>
            </a:r>
          </a:p>
          <a:p>
            <a:pPr marL="0" indent="0">
              <a:buNone/>
            </a:pPr>
            <a:endParaRPr lang="en-GB" sz="2600" dirty="0"/>
          </a:p>
          <a:p>
            <a:pPr marL="0" indent="0">
              <a:buNone/>
            </a:pPr>
            <a:r>
              <a:rPr lang="en-GB" sz="2600" dirty="0"/>
              <a:t>We can sort the food we eat into the five groups.</a:t>
            </a:r>
          </a:p>
          <a:p>
            <a:pPr marL="0" indent="0">
              <a:buNone/>
            </a:pPr>
            <a:endParaRPr lang="en-GB" sz="2600" dirty="0"/>
          </a:p>
          <a:p>
            <a:pPr marL="0" indent="0">
              <a:buNone/>
            </a:pPr>
            <a:endParaRPr lang="en-GB" sz="2600" dirty="0"/>
          </a:p>
          <a:p>
            <a:pPr marL="0" indent="0">
              <a:buNone/>
            </a:pPr>
            <a:r>
              <a:rPr lang="en-GB" sz="2600" dirty="0"/>
              <a:t> </a:t>
            </a:r>
          </a:p>
        </p:txBody>
      </p:sp>
      <p:pic>
        <p:nvPicPr>
          <p:cNvPr id="7" name="Picture 6">
            <a:extLst>
              <a:ext uri="{FF2B5EF4-FFF2-40B4-BE49-F238E27FC236}">
                <a16:creationId xmlns:a16="http://schemas.microsoft.com/office/drawing/2014/main" id="{DD97CF5E-087A-40D5-BB73-76748655BE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86046" y="2491538"/>
            <a:ext cx="4816773" cy="3184343"/>
          </a:xfrm>
          <a:prstGeom prst="rect">
            <a:avLst/>
          </a:prstGeom>
        </p:spPr>
      </p:pic>
      <p:sp>
        <p:nvSpPr>
          <p:cNvPr id="8" name="TextBox 7">
            <a:extLst>
              <a:ext uri="{FF2B5EF4-FFF2-40B4-BE49-F238E27FC236}">
                <a16:creationId xmlns:a16="http://schemas.microsoft.com/office/drawing/2014/main" id="{73173CF0-B90E-4CCD-8F06-041BAAD50ECF}"/>
              </a:ext>
            </a:extLst>
          </p:cNvPr>
          <p:cNvSpPr txBox="1"/>
          <p:nvPr/>
        </p:nvSpPr>
        <p:spPr>
          <a:xfrm>
            <a:off x="5121815" y="2028290"/>
            <a:ext cx="2867069"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Fruit and vegetables</a:t>
            </a:r>
          </a:p>
        </p:txBody>
      </p:sp>
      <p:sp>
        <p:nvSpPr>
          <p:cNvPr id="9" name="TextBox 8">
            <a:extLst>
              <a:ext uri="{FF2B5EF4-FFF2-40B4-BE49-F238E27FC236}">
                <a16:creationId xmlns:a16="http://schemas.microsoft.com/office/drawing/2014/main" id="{76F74ACC-103D-4CBB-8319-D842C9572A21}"/>
              </a:ext>
            </a:extLst>
          </p:cNvPr>
          <p:cNvSpPr txBox="1"/>
          <p:nvPr/>
        </p:nvSpPr>
        <p:spPr>
          <a:xfrm>
            <a:off x="8464849" y="1617302"/>
            <a:ext cx="3608410" cy="1015663"/>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Potatoes, bread, rice, pasta and other starchy carbohydrates</a:t>
            </a:r>
          </a:p>
        </p:txBody>
      </p:sp>
      <p:sp>
        <p:nvSpPr>
          <p:cNvPr id="10" name="TextBox 9">
            <a:extLst>
              <a:ext uri="{FF2B5EF4-FFF2-40B4-BE49-F238E27FC236}">
                <a16:creationId xmlns:a16="http://schemas.microsoft.com/office/drawing/2014/main" id="{5D8C2AE0-F01A-4224-9BCB-58AB455252E8}"/>
              </a:ext>
            </a:extLst>
          </p:cNvPr>
          <p:cNvSpPr txBox="1"/>
          <p:nvPr/>
        </p:nvSpPr>
        <p:spPr>
          <a:xfrm>
            <a:off x="4883454" y="5598596"/>
            <a:ext cx="3416604" cy="707886"/>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Beans, pulses, fish, eggs, meat and other proteins</a:t>
            </a:r>
          </a:p>
        </p:txBody>
      </p:sp>
      <p:sp>
        <p:nvSpPr>
          <p:cNvPr id="11" name="TextBox 10">
            <a:extLst>
              <a:ext uri="{FF2B5EF4-FFF2-40B4-BE49-F238E27FC236}">
                <a16:creationId xmlns:a16="http://schemas.microsoft.com/office/drawing/2014/main" id="{D21BEA60-3F06-4E51-878B-90B1C4C99B9B}"/>
              </a:ext>
            </a:extLst>
          </p:cNvPr>
          <p:cNvSpPr txBox="1"/>
          <p:nvPr/>
        </p:nvSpPr>
        <p:spPr>
          <a:xfrm>
            <a:off x="8560752" y="5715413"/>
            <a:ext cx="3416604"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Dairy and alternatives</a:t>
            </a:r>
          </a:p>
        </p:txBody>
      </p:sp>
      <p:sp>
        <p:nvSpPr>
          <p:cNvPr id="12" name="TextBox 11">
            <a:extLst>
              <a:ext uri="{FF2B5EF4-FFF2-40B4-BE49-F238E27FC236}">
                <a16:creationId xmlns:a16="http://schemas.microsoft.com/office/drawing/2014/main" id="{4674F551-2429-4350-BC1C-83437A7ECFB0}"/>
              </a:ext>
            </a:extLst>
          </p:cNvPr>
          <p:cNvSpPr txBox="1"/>
          <p:nvPr/>
        </p:nvSpPr>
        <p:spPr>
          <a:xfrm>
            <a:off x="9390433" y="5183653"/>
            <a:ext cx="2477717" cy="400110"/>
          </a:xfrm>
          <a:prstGeom prst="rect">
            <a:avLst/>
          </a:prstGeom>
          <a:noFill/>
        </p:spPr>
        <p:txBody>
          <a:bodyPr wrap="square" rtlCol="0">
            <a:spAutoFit/>
          </a:bodyPr>
          <a:lstStyle/>
          <a:p>
            <a:pPr algn="ctr"/>
            <a:r>
              <a:rPr lang="en-GB" sz="2000" b="1" dirty="0">
                <a:latin typeface="Arial" panose="020B0604020202020204" pitchFamily="34" charset="0"/>
                <a:cs typeface="Arial" panose="020B0604020202020204" pitchFamily="34" charset="0"/>
              </a:rPr>
              <a:t>Oil and spreads</a:t>
            </a:r>
          </a:p>
        </p:txBody>
      </p:sp>
      <p:pic>
        <p:nvPicPr>
          <p:cNvPr id="13" name="Picture 2">
            <a:extLst>
              <a:ext uri="{FF2B5EF4-FFF2-40B4-BE49-F238E27FC236}">
                <a16:creationId xmlns:a16="http://schemas.microsoft.com/office/drawing/2014/main" id="{D4BA0632-AA00-4BAE-B5A9-AD8680E626F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337980" y="4320153"/>
            <a:ext cx="964095" cy="894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730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C5755-7F68-4EC0-9154-92180AEB983C}"/>
              </a:ext>
            </a:extLst>
          </p:cNvPr>
          <p:cNvSpPr>
            <a:spLocks noGrp="1"/>
          </p:cNvSpPr>
          <p:nvPr>
            <p:ph type="ctrTitle"/>
          </p:nvPr>
        </p:nvSpPr>
        <p:spPr>
          <a:xfrm>
            <a:off x="904100" y="1600548"/>
            <a:ext cx="9720000" cy="720000"/>
          </a:xfrm>
        </p:spPr>
        <p:txBody>
          <a:bodyPr/>
          <a:lstStyle/>
          <a:p>
            <a:r>
              <a:rPr lang="en-GB" dirty="0"/>
              <a:t>Did you know?</a:t>
            </a:r>
          </a:p>
        </p:txBody>
      </p:sp>
      <p:sp>
        <p:nvSpPr>
          <p:cNvPr id="3" name="Subtitle 2">
            <a:extLst>
              <a:ext uri="{FF2B5EF4-FFF2-40B4-BE49-F238E27FC236}">
                <a16:creationId xmlns:a16="http://schemas.microsoft.com/office/drawing/2014/main" id="{3CC8BCB8-1715-480F-8D57-A628C9AA8BC4}"/>
              </a:ext>
            </a:extLst>
          </p:cNvPr>
          <p:cNvSpPr>
            <a:spLocks noGrp="1"/>
          </p:cNvSpPr>
          <p:nvPr>
            <p:ph type="subTitle" idx="1"/>
          </p:nvPr>
        </p:nvSpPr>
        <p:spPr>
          <a:xfrm>
            <a:off x="904100" y="2571092"/>
            <a:ext cx="4764201" cy="3600000"/>
          </a:xfrm>
        </p:spPr>
        <p:txBody>
          <a:bodyPr/>
          <a:lstStyle/>
          <a:p>
            <a:pPr marL="0" indent="0">
              <a:buNone/>
            </a:pPr>
            <a:r>
              <a:rPr lang="en-GB" sz="2800" dirty="0">
                <a:latin typeface="Arial" panose="020B0604020202020204" pitchFamily="34" charset="0"/>
                <a:cs typeface="Arial" panose="020B0604020202020204" pitchFamily="34" charset="0"/>
              </a:rPr>
              <a:t>T</a:t>
            </a:r>
            <a:r>
              <a:rPr lang="en-GB" sz="2800" b="0" i="0" dirty="0">
                <a:effectLst/>
                <a:latin typeface="Arial" panose="020B0604020202020204" pitchFamily="34" charset="0"/>
                <a:cs typeface="Arial" panose="020B0604020202020204" pitchFamily="34" charset="0"/>
              </a:rPr>
              <a:t>o stay healthy we need to eat different </a:t>
            </a:r>
            <a:r>
              <a:rPr lang="en-GB" sz="2800" dirty="0">
                <a:latin typeface="Arial" panose="020B0604020202020204" pitchFamily="34" charset="0"/>
                <a:cs typeface="Arial" panose="020B0604020202020204" pitchFamily="34" charset="0"/>
              </a:rPr>
              <a:t>f</a:t>
            </a:r>
            <a:r>
              <a:rPr lang="en-GB" sz="2800" b="0" i="0" dirty="0">
                <a:effectLst/>
                <a:latin typeface="Arial" panose="020B0604020202020204" pitchFamily="34" charset="0"/>
                <a:cs typeface="Arial" panose="020B0604020202020204" pitchFamily="34" charset="0"/>
              </a:rPr>
              <a:t>oods from the four largest food groups on the Eatwell Guide.</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How can we use the Eatwell Guide to help us plan a healthy sandwich? </a:t>
            </a:r>
          </a:p>
        </p:txBody>
      </p:sp>
      <p:pic>
        <p:nvPicPr>
          <p:cNvPr id="4" name="Picture 3">
            <a:extLst>
              <a:ext uri="{FF2B5EF4-FFF2-40B4-BE49-F238E27FC236}">
                <a16:creationId xmlns:a16="http://schemas.microsoft.com/office/drawing/2014/main" id="{CE855A31-B986-47DB-87E9-89C4644C80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12002" y="2708252"/>
            <a:ext cx="4648200" cy="3096863"/>
          </a:xfrm>
          <a:prstGeom prst="rect">
            <a:avLst/>
          </a:prstGeom>
        </p:spPr>
      </p:pic>
    </p:spTree>
    <p:extLst>
      <p:ext uri="{BB962C8B-B14F-4D97-AF65-F5344CB8AC3E}">
        <p14:creationId xmlns:p14="http://schemas.microsoft.com/office/powerpoint/2010/main" val="166085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D7E4-6630-46C9-A0B5-3EB589DFBAD1}"/>
              </a:ext>
            </a:extLst>
          </p:cNvPr>
          <p:cNvSpPr>
            <a:spLocks noGrp="1"/>
          </p:cNvSpPr>
          <p:nvPr>
            <p:ph type="ctrTitle"/>
          </p:nvPr>
        </p:nvSpPr>
        <p:spPr>
          <a:xfrm>
            <a:off x="577986" y="1473585"/>
            <a:ext cx="10855086" cy="720000"/>
          </a:xfrm>
        </p:spPr>
        <p:txBody>
          <a:bodyPr/>
          <a:lstStyle/>
          <a:p>
            <a:r>
              <a:rPr lang="en-GB" dirty="0"/>
              <a:t>To make a healthy sandwich, we should include:</a:t>
            </a:r>
            <a:br>
              <a:rPr lang="en-GB" dirty="0"/>
            </a:br>
            <a:r>
              <a:rPr lang="en-GB" dirty="0"/>
              <a:t> </a:t>
            </a:r>
          </a:p>
        </p:txBody>
      </p:sp>
      <p:sp>
        <p:nvSpPr>
          <p:cNvPr id="3" name="Subtitle 2">
            <a:extLst>
              <a:ext uri="{FF2B5EF4-FFF2-40B4-BE49-F238E27FC236}">
                <a16:creationId xmlns:a16="http://schemas.microsoft.com/office/drawing/2014/main" id="{4036B806-F0CB-4A4B-B1E0-9543213A3BA8}"/>
              </a:ext>
            </a:extLst>
          </p:cNvPr>
          <p:cNvSpPr>
            <a:spLocks noGrp="1"/>
          </p:cNvSpPr>
          <p:nvPr>
            <p:ph type="subTitle" idx="1"/>
          </p:nvPr>
        </p:nvSpPr>
        <p:spPr>
          <a:xfrm>
            <a:off x="684760" y="4599229"/>
            <a:ext cx="3582440" cy="1570646"/>
          </a:xfrm>
        </p:spPr>
        <p:txBody>
          <a:bodyPr/>
          <a:lstStyle/>
          <a:p>
            <a:pPr marL="0" indent="0">
              <a:buNone/>
            </a:pPr>
            <a:r>
              <a:rPr lang="en-GB" sz="2600" b="1" dirty="0"/>
              <a:t>Bread</a:t>
            </a:r>
          </a:p>
          <a:p>
            <a:pPr marL="0" indent="0">
              <a:buNone/>
            </a:pPr>
            <a:r>
              <a:rPr lang="en-GB" sz="2600" dirty="0"/>
              <a:t>For example: a roll, wrap or bagel – choose wholemeal or brown!</a:t>
            </a:r>
          </a:p>
          <a:p>
            <a:endParaRPr lang="en-GB" sz="2600" dirty="0"/>
          </a:p>
        </p:txBody>
      </p:sp>
      <p:pic>
        <p:nvPicPr>
          <p:cNvPr id="8" name="Picture 15" descr="Eatwell pie-1.psd">
            <a:extLst>
              <a:ext uri="{FF2B5EF4-FFF2-40B4-BE49-F238E27FC236}">
                <a16:creationId xmlns:a16="http://schemas.microsoft.com/office/drawing/2014/main" id="{8B73A906-E564-4271-861B-93E5D12CDA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839258" y="2346823"/>
            <a:ext cx="1589617" cy="197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descr="C:\Dropbox\Roy\Dropbox\Eatwell guide\Protein.png">
            <a:extLst>
              <a:ext uri="{FF2B5EF4-FFF2-40B4-BE49-F238E27FC236}">
                <a16:creationId xmlns:a16="http://schemas.microsoft.com/office/drawing/2014/main" id="{E538DB36-1B23-4522-B11C-FDA4F0C832B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35786" y="2399895"/>
            <a:ext cx="1878004" cy="1820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Dropbox\Roy\Dropbox\Eatwell guide\Dairy.png">
            <a:extLst>
              <a:ext uri="{FF2B5EF4-FFF2-40B4-BE49-F238E27FC236}">
                <a16:creationId xmlns:a16="http://schemas.microsoft.com/office/drawing/2014/main" id="{8BC4FFB6-35BD-436C-8509-9101B57D40EB}"/>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93356" y="2320849"/>
            <a:ext cx="1791693" cy="216435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Dropbox\Roy\Dropbox\Eatwell guide\Fruit and veg.png">
            <a:extLst>
              <a:ext uri="{FF2B5EF4-FFF2-40B4-BE49-F238E27FC236}">
                <a16:creationId xmlns:a16="http://schemas.microsoft.com/office/drawing/2014/main" id="{882D61A4-F98E-40BB-8460-DD61C4BDA7E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691765" y="2385423"/>
            <a:ext cx="1519036" cy="1844178"/>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2">
            <a:extLst>
              <a:ext uri="{FF2B5EF4-FFF2-40B4-BE49-F238E27FC236}">
                <a16:creationId xmlns:a16="http://schemas.microsoft.com/office/drawing/2014/main" id="{233A838C-23D4-4F24-8852-B71D775D7DEC}"/>
              </a:ext>
            </a:extLst>
          </p:cNvPr>
          <p:cNvSpPr txBox="1">
            <a:spLocks/>
          </p:cNvSpPr>
          <p:nvPr/>
        </p:nvSpPr>
        <p:spPr>
          <a:xfrm>
            <a:off x="4517465" y="4619888"/>
            <a:ext cx="3157069" cy="1621992"/>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600" b="1" dirty="0"/>
              <a:t>A filling</a:t>
            </a:r>
          </a:p>
          <a:p>
            <a:pPr marL="0" indent="0">
              <a:buNone/>
            </a:pPr>
            <a:r>
              <a:rPr lang="en-GB" sz="2600" dirty="0"/>
              <a:t>For example: hummus, eggs, tuna, meat or cheese.</a:t>
            </a:r>
          </a:p>
          <a:p>
            <a:pPr marL="0" indent="0">
              <a:buNone/>
            </a:pPr>
            <a:endParaRPr lang="en-GB" sz="2600" dirty="0"/>
          </a:p>
          <a:p>
            <a:endParaRPr lang="en-GB" sz="2600" dirty="0"/>
          </a:p>
          <a:p>
            <a:endParaRPr lang="en-GB" sz="2600" dirty="0"/>
          </a:p>
        </p:txBody>
      </p:sp>
      <p:sp>
        <p:nvSpPr>
          <p:cNvPr id="16" name="Subtitle 2">
            <a:extLst>
              <a:ext uri="{FF2B5EF4-FFF2-40B4-BE49-F238E27FC236}">
                <a16:creationId xmlns:a16="http://schemas.microsoft.com/office/drawing/2014/main" id="{6D754C5B-3948-4DE1-AAEE-72D61522A1FE}"/>
              </a:ext>
            </a:extLst>
          </p:cNvPr>
          <p:cNvSpPr txBox="1">
            <a:spLocks/>
          </p:cNvSpPr>
          <p:nvPr/>
        </p:nvSpPr>
        <p:spPr>
          <a:xfrm>
            <a:off x="8300279" y="4484129"/>
            <a:ext cx="3571994" cy="1209139"/>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None/>
            </a:pPr>
            <a:r>
              <a:rPr lang="en-GB" sz="2600" b="1" dirty="0"/>
              <a:t>Vegetables or fruit</a:t>
            </a:r>
          </a:p>
          <a:p>
            <a:pPr marL="0" indent="0">
              <a:buNone/>
            </a:pPr>
            <a:r>
              <a:rPr lang="en-GB" sz="2600" dirty="0"/>
              <a:t>For example: lettuce, cucumber, tomatoes, sweetcorn – add plenty!</a:t>
            </a:r>
          </a:p>
          <a:p>
            <a:endParaRPr lang="en-GB" sz="2600" dirty="0"/>
          </a:p>
          <a:p>
            <a:endParaRPr lang="en-GB" sz="2600" dirty="0"/>
          </a:p>
          <a:p>
            <a:pPr marL="0" indent="0">
              <a:buNone/>
            </a:pPr>
            <a:endParaRPr lang="en-GB" sz="2600" dirty="0"/>
          </a:p>
        </p:txBody>
      </p:sp>
      <p:sp>
        <p:nvSpPr>
          <p:cNvPr id="17" name="Subtitle 2">
            <a:extLst>
              <a:ext uri="{FF2B5EF4-FFF2-40B4-BE49-F238E27FC236}">
                <a16:creationId xmlns:a16="http://schemas.microsoft.com/office/drawing/2014/main" id="{0F4221AB-B3BC-4F6D-A98E-895694B756CC}"/>
              </a:ext>
            </a:extLst>
          </p:cNvPr>
          <p:cNvSpPr txBox="1">
            <a:spLocks/>
          </p:cNvSpPr>
          <p:nvPr/>
        </p:nvSpPr>
        <p:spPr>
          <a:xfrm>
            <a:off x="5920348" y="1468861"/>
            <a:ext cx="3157069" cy="1269388"/>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endParaRPr lang="en-GB" sz="2800" dirty="0"/>
          </a:p>
          <a:p>
            <a:endParaRPr lang="en-GB" sz="2800" dirty="0"/>
          </a:p>
        </p:txBody>
      </p:sp>
    </p:spTree>
    <p:extLst>
      <p:ext uri="{BB962C8B-B14F-4D97-AF65-F5344CB8AC3E}">
        <p14:creationId xmlns:p14="http://schemas.microsoft.com/office/powerpoint/2010/main" val="2807695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BD7E4-6630-46C9-A0B5-3EB589DFBAD1}"/>
              </a:ext>
            </a:extLst>
          </p:cNvPr>
          <p:cNvSpPr>
            <a:spLocks noGrp="1"/>
          </p:cNvSpPr>
          <p:nvPr>
            <p:ph type="ctrTitle"/>
          </p:nvPr>
        </p:nvSpPr>
        <p:spPr>
          <a:xfrm>
            <a:off x="629777" y="1458184"/>
            <a:ext cx="10657347" cy="720000"/>
          </a:xfrm>
        </p:spPr>
        <p:txBody>
          <a:bodyPr/>
          <a:lstStyle/>
          <a:p>
            <a:r>
              <a:rPr lang="en-GB" sz="3600" dirty="0"/>
              <a:t>Is this a healthy sandwich?</a:t>
            </a:r>
          </a:p>
        </p:txBody>
      </p:sp>
      <p:sp>
        <p:nvSpPr>
          <p:cNvPr id="3" name="Subtitle 2">
            <a:extLst>
              <a:ext uri="{FF2B5EF4-FFF2-40B4-BE49-F238E27FC236}">
                <a16:creationId xmlns:a16="http://schemas.microsoft.com/office/drawing/2014/main" id="{4036B806-F0CB-4A4B-B1E0-9543213A3BA8}"/>
              </a:ext>
            </a:extLst>
          </p:cNvPr>
          <p:cNvSpPr>
            <a:spLocks noGrp="1"/>
          </p:cNvSpPr>
          <p:nvPr>
            <p:ph type="subTitle" idx="1"/>
          </p:nvPr>
        </p:nvSpPr>
        <p:spPr>
          <a:xfrm>
            <a:off x="629777" y="2333348"/>
            <a:ext cx="7354905" cy="3600000"/>
          </a:xfrm>
        </p:spPr>
        <p:txBody>
          <a:bodyPr/>
          <a:lstStyle/>
          <a:p>
            <a:pPr marL="0" indent="0">
              <a:buNone/>
            </a:pPr>
            <a:endParaRPr lang="en-GB" sz="2800" dirty="0"/>
          </a:p>
          <a:p>
            <a:pPr marL="0" indent="0">
              <a:buNone/>
            </a:pPr>
            <a:endParaRPr lang="en-GB" sz="2800" dirty="0"/>
          </a:p>
          <a:p>
            <a:endParaRPr lang="en-GB" sz="2800" dirty="0"/>
          </a:p>
          <a:p>
            <a:endParaRPr lang="en-GB" sz="2800" dirty="0"/>
          </a:p>
        </p:txBody>
      </p:sp>
      <p:pic>
        <p:nvPicPr>
          <p:cNvPr id="5" name="Picture 4">
            <a:extLst>
              <a:ext uri="{FF2B5EF4-FFF2-40B4-BE49-F238E27FC236}">
                <a16:creationId xmlns:a16="http://schemas.microsoft.com/office/drawing/2014/main" id="{7F5567DD-6C73-4C61-B766-3C8CDBC6CD0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018402" y="4734972"/>
            <a:ext cx="3322385" cy="1837278"/>
          </a:xfrm>
          <a:prstGeom prst="rect">
            <a:avLst/>
          </a:prstGeom>
        </p:spPr>
      </p:pic>
      <p:pic>
        <p:nvPicPr>
          <p:cNvPr id="11" name="Picture 10">
            <a:extLst>
              <a:ext uri="{FF2B5EF4-FFF2-40B4-BE49-F238E27FC236}">
                <a16:creationId xmlns:a16="http://schemas.microsoft.com/office/drawing/2014/main" id="{801EF1A2-C649-4E8D-A610-D70598F7A93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5589" y="3231700"/>
            <a:ext cx="4455549" cy="2945539"/>
          </a:xfrm>
          <a:prstGeom prst="rect">
            <a:avLst/>
          </a:prstGeom>
        </p:spPr>
      </p:pic>
      <p:sp>
        <p:nvSpPr>
          <p:cNvPr id="12" name="Subtitle 2">
            <a:extLst>
              <a:ext uri="{FF2B5EF4-FFF2-40B4-BE49-F238E27FC236}">
                <a16:creationId xmlns:a16="http://schemas.microsoft.com/office/drawing/2014/main" id="{AEC1ABCF-7A60-4607-AECE-01D5558CCA1C}"/>
              </a:ext>
            </a:extLst>
          </p:cNvPr>
          <p:cNvSpPr txBox="1">
            <a:spLocks/>
          </p:cNvSpPr>
          <p:nvPr/>
        </p:nvSpPr>
        <p:spPr>
          <a:xfrm>
            <a:off x="629777" y="2357650"/>
            <a:ext cx="4601615" cy="157064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800" b="1" dirty="0"/>
              <a:t>Does the sandwich include:</a:t>
            </a:r>
          </a:p>
          <a:p>
            <a:pPr>
              <a:buFont typeface="Wingdings" panose="05000000000000000000" pitchFamily="2" charset="2"/>
              <a:buChar char="q"/>
            </a:pPr>
            <a:r>
              <a:rPr lang="en-GB" sz="2800" dirty="0"/>
              <a:t> bread;</a:t>
            </a:r>
          </a:p>
          <a:p>
            <a:pPr>
              <a:buFont typeface="Wingdings" panose="05000000000000000000" pitchFamily="2" charset="2"/>
              <a:buChar char="q"/>
            </a:pPr>
            <a:r>
              <a:rPr lang="en-GB" sz="2800" dirty="0"/>
              <a:t> a filling;</a:t>
            </a:r>
          </a:p>
          <a:p>
            <a:pPr>
              <a:buFont typeface="Wingdings" panose="05000000000000000000" pitchFamily="2" charset="2"/>
              <a:buChar char="q"/>
            </a:pPr>
            <a:r>
              <a:rPr lang="en-GB" sz="2800" dirty="0"/>
              <a:t> vegetables or fruit?</a:t>
            </a:r>
          </a:p>
          <a:p>
            <a:endParaRPr lang="en-GB" sz="2800" dirty="0"/>
          </a:p>
        </p:txBody>
      </p:sp>
      <p:sp>
        <p:nvSpPr>
          <p:cNvPr id="13" name="Subtitle 2">
            <a:extLst>
              <a:ext uri="{FF2B5EF4-FFF2-40B4-BE49-F238E27FC236}">
                <a16:creationId xmlns:a16="http://schemas.microsoft.com/office/drawing/2014/main" id="{E940AAE1-4702-4004-8306-0E23528ADB51}"/>
              </a:ext>
            </a:extLst>
          </p:cNvPr>
          <p:cNvSpPr txBox="1">
            <a:spLocks/>
          </p:cNvSpPr>
          <p:nvPr/>
        </p:nvSpPr>
        <p:spPr>
          <a:xfrm>
            <a:off x="5465711" y="2342596"/>
            <a:ext cx="6332140" cy="1570646"/>
          </a:xfrm>
          <a:prstGeom prst="rect">
            <a:avLst/>
          </a:prstGeom>
        </p:spPr>
        <p:txBody>
          <a:bodyPr lIns="0" tIns="0" rIns="0" bIns="0" numCol="1" anchor="t"/>
          <a:lstStyle>
            <a:lvl1pPr marL="285750" indent="-285750" algn="l" defTabSz="914400" rtl="0" eaLnBrk="1" latinLnBrk="0" hangingPunct="1">
              <a:lnSpc>
                <a:spcPct val="90000"/>
              </a:lnSpc>
              <a:spcBef>
                <a:spcPts val="1000"/>
              </a:spcBef>
              <a:buSzPct val="90000"/>
              <a:buFont typeface="Arial" charset="0"/>
              <a:buChar char="•"/>
              <a:defRPr sz="1800" b="0" i="0" kern="1200">
                <a:solidFill>
                  <a:schemeClr val="tx1"/>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indent="0">
              <a:buFont typeface="Arial" charset="0"/>
              <a:buNone/>
            </a:pPr>
            <a:r>
              <a:rPr lang="en-GB" sz="2800" b="1" dirty="0"/>
              <a:t>Where do the sandwich ingredients belong on the Eatwell Guide?</a:t>
            </a:r>
          </a:p>
          <a:p>
            <a:pPr marL="0" indent="0">
              <a:buNone/>
            </a:pPr>
            <a:endParaRPr lang="en-GB" sz="2800" dirty="0"/>
          </a:p>
        </p:txBody>
      </p:sp>
    </p:spTree>
    <p:extLst>
      <p:ext uri="{BB962C8B-B14F-4D97-AF65-F5344CB8AC3E}">
        <p14:creationId xmlns:p14="http://schemas.microsoft.com/office/powerpoint/2010/main" val="59716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4576-9A01-4CC2-8B58-25E6CAE10577}"/>
              </a:ext>
            </a:extLst>
          </p:cNvPr>
          <p:cNvSpPr>
            <a:spLocks noGrp="1"/>
          </p:cNvSpPr>
          <p:nvPr>
            <p:ph type="ctrTitle"/>
          </p:nvPr>
        </p:nvSpPr>
        <p:spPr>
          <a:xfrm>
            <a:off x="657210" y="1279223"/>
            <a:ext cx="9720000" cy="720000"/>
          </a:xfrm>
        </p:spPr>
        <p:txBody>
          <a:bodyPr/>
          <a:lstStyle/>
          <a:p>
            <a:r>
              <a:rPr lang="en-GB" dirty="0"/>
              <a:t>Did you know? </a:t>
            </a:r>
          </a:p>
        </p:txBody>
      </p:sp>
      <p:sp>
        <p:nvSpPr>
          <p:cNvPr id="3" name="Subtitle 2">
            <a:extLst>
              <a:ext uri="{FF2B5EF4-FFF2-40B4-BE49-F238E27FC236}">
                <a16:creationId xmlns:a16="http://schemas.microsoft.com/office/drawing/2014/main" id="{87C63DFF-9EBC-4E6E-B5CE-0EEB0EED8C0B}"/>
              </a:ext>
            </a:extLst>
          </p:cNvPr>
          <p:cNvSpPr>
            <a:spLocks noGrp="1"/>
          </p:cNvSpPr>
          <p:nvPr>
            <p:ph type="subTitle" idx="1"/>
          </p:nvPr>
        </p:nvSpPr>
        <p:spPr>
          <a:xfrm>
            <a:off x="604677" y="2143125"/>
            <a:ext cx="7310598" cy="3456098"/>
          </a:xfrm>
        </p:spPr>
        <p:txBody>
          <a:bodyPr/>
          <a:lstStyle/>
          <a:p>
            <a:pPr marL="0" indent="0">
              <a:buNone/>
            </a:pPr>
            <a:r>
              <a:rPr lang="en-GB" sz="2800" dirty="0"/>
              <a:t>Sandwiches are eaten all over the world. </a:t>
            </a:r>
          </a:p>
          <a:p>
            <a:pPr marL="0" indent="0">
              <a:buNone/>
            </a:pPr>
            <a:endParaRPr lang="en-GB" sz="2800" dirty="0"/>
          </a:p>
          <a:p>
            <a:pPr marL="0" indent="0">
              <a:buNone/>
            </a:pPr>
            <a:r>
              <a:rPr lang="en-GB" sz="2800" dirty="0"/>
              <a:t>Different breads and fillings are used to make different types of sandwich. </a:t>
            </a:r>
          </a:p>
          <a:p>
            <a:pPr marL="0" indent="0">
              <a:buNone/>
            </a:pPr>
            <a:endParaRPr lang="en-GB" sz="2800" dirty="0"/>
          </a:p>
          <a:p>
            <a:pPr marL="0" indent="0">
              <a:buNone/>
            </a:pPr>
            <a:r>
              <a:rPr lang="en-GB" sz="2800" dirty="0"/>
              <a:t>What foods can you see in these sandwiches?</a:t>
            </a:r>
          </a:p>
          <a:p>
            <a:pPr marL="0" indent="0">
              <a:buNone/>
            </a:pPr>
            <a:endParaRPr lang="en-GB" sz="2800" dirty="0"/>
          </a:p>
          <a:p>
            <a:pPr marL="0" indent="0">
              <a:buNone/>
            </a:pPr>
            <a:r>
              <a:rPr lang="en-GB" sz="2800" dirty="0"/>
              <a:t>Name two different types of bread.  </a:t>
            </a:r>
          </a:p>
          <a:p>
            <a:pPr marL="0" indent="0">
              <a:buNone/>
            </a:pPr>
            <a:endParaRPr lang="en-GB" sz="2800" dirty="0"/>
          </a:p>
          <a:p>
            <a:pPr marL="0" indent="0">
              <a:buNone/>
            </a:pPr>
            <a:endParaRPr lang="en-GB" sz="2800" dirty="0"/>
          </a:p>
          <a:p>
            <a:pPr marL="0" indent="0">
              <a:buNone/>
            </a:pPr>
            <a:endParaRPr lang="en-GB" sz="2800" dirty="0"/>
          </a:p>
          <a:p>
            <a:pPr marL="0" indent="0">
              <a:buNone/>
            </a:pPr>
            <a:r>
              <a:rPr lang="en-GB" sz="2800" dirty="0"/>
              <a:t> </a:t>
            </a:r>
          </a:p>
          <a:p>
            <a:pPr marL="0" indent="0">
              <a:buNone/>
            </a:pPr>
            <a:endParaRPr lang="en-GB" sz="2800" dirty="0"/>
          </a:p>
          <a:p>
            <a:pPr marL="0" indent="0">
              <a:buNone/>
            </a:pPr>
            <a:endParaRPr lang="en-GB" sz="2800" dirty="0"/>
          </a:p>
        </p:txBody>
      </p:sp>
      <p:pic>
        <p:nvPicPr>
          <p:cNvPr id="5" name="Picture 4" descr="A taco with lettuce and tomato&#10;&#10;Description automatically generated with low confidence">
            <a:extLst>
              <a:ext uri="{FF2B5EF4-FFF2-40B4-BE49-F238E27FC236}">
                <a16:creationId xmlns:a16="http://schemas.microsoft.com/office/drawing/2014/main" id="{FAD3FB63-5D64-4D71-99E6-C236D47EA81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81743" y="939359"/>
            <a:ext cx="3048000" cy="1959864"/>
          </a:xfrm>
          <a:prstGeom prst="rect">
            <a:avLst/>
          </a:prstGeom>
        </p:spPr>
      </p:pic>
      <p:pic>
        <p:nvPicPr>
          <p:cNvPr id="8" name="Picture 7" descr="A picture containing doughnut, food, donut, snack food&#10;&#10;Description automatically generated">
            <a:extLst>
              <a:ext uri="{FF2B5EF4-FFF2-40B4-BE49-F238E27FC236}">
                <a16:creationId xmlns:a16="http://schemas.microsoft.com/office/drawing/2014/main" id="{AAC41278-B754-4BE9-8B15-F5A056E5AF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6490" y="2766565"/>
            <a:ext cx="2439433" cy="1544161"/>
          </a:xfrm>
          <a:prstGeom prst="rect">
            <a:avLst/>
          </a:prstGeom>
        </p:spPr>
      </p:pic>
      <p:pic>
        <p:nvPicPr>
          <p:cNvPr id="10" name="Picture 9" descr="A picture containing food, dish, sliced&#10;&#10;Description automatically generated">
            <a:extLst>
              <a:ext uri="{FF2B5EF4-FFF2-40B4-BE49-F238E27FC236}">
                <a16:creationId xmlns:a16="http://schemas.microsoft.com/office/drawing/2014/main" id="{15EB4098-7A49-4646-981F-439A6EF1E4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86832" y="3799223"/>
            <a:ext cx="2341472" cy="1561762"/>
          </a:xfrm>
          <a:prstGeom prst="rect">
            <a:avLst/>
          </a:prstGeom>
        </p:spPr>
      </p:pic>
      <p:pic>
        <p:nvPicPr>
          <p:cNvPr id="6" name="Picture 5">
            <a:extLst>
              <a:ext uri="{FF2B5EF4-FFF2-40B4-BE49-F238E27FC236}">
                <a16:creationId xmlns:a16="http://schemas.microsoft.com/office/drawing/2014/main" id="{36E85ECF-BB1C-491F-B390-1ADC20AFFEA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702930" y="4530966"/>
            <a:ext cx="2698632" cy="1561762"/>
          </a:xfrm>
          <a:prstGeom prst="rect">
            <a:avLst/>
          </a:prstGeom>
        </p:spPr>
      </p:pic>
    </p:spTree>
    <p:extLst>
      <p:ext uri="{BB962C8B-B14F-4D97-AF65-F5344CB8AC3E}">
        <p14:creationId xmlns:p14="http://schemas.microsoft.com/office/powerpoint/2010/main" val="2851114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3" ma:contentTypeDescription="Create a new document." ma:contentTypeScope="" ma:versionID="5029caf337f57718e1c0dfef63cd682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fe479430d16b5c2b356496b4bcff2c34"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675EBC-6C05-4164-A8C0-86C2E53586D0}">
  <ds:schemaRefs>
    <ds:schemaRef ds:uri="http://schemas.microsoft.com/sharepoint/v3/contenttype/forms"/>
  </ds:schemaRefs>
</ds:datastoreItem>
</file>

<file path=customXml/itemProps2.xml><?xml version="1.0" encoding="utf-8"?>
<ds:datastoreItem xmlns:ds="http://schemas.openxmlformats.org/officeDocument/2006/customXml" ds:itemID="{F5E3DB5E-0DEC-45A5-8D29-0C1657F797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21C61F-93E1-4981-9E29-6E4BA10A97F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305</TotalTime>
  <Words>1705</Words>
  <Application>Microsoft Office PowerPoint</Application>
  <PresentationFormat>Widescreen</PresentationFormat>
  <Paragraphs>218</Paragraphs>
  <Slides>28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Calibri</vt:lpstr>
      <vt:lpstr>Roboto</vt:lpstr>
      <vt:lpstr>Wingdings</vt:lpstr>
      <vt:lpstr>Office Theme</vt:lpstr>
      <vt:lpstr>Custom Design</vt:lpstr>
      <vt:lpstr>1_Custom Design</vt:lpstr>
      <vt:lpstr>3_Custom Design</vt:lpstr>
      <vt:lpstr>Lunchtime learning</vt:lpstr>
      <vt:lpstr>The challenge</vt:lpstr>
      <vt:lpstr>Let’s get started – the Challenge is on!</vt:lpstr>
      <vt:lpstr>Healthy eating </vt:lpstr>
      <vt:lpstr>The Eatwell guide</vt:lpstr>
      <vt:lpstr>Did you know?</vt:lpstr>
      <vt:lpstr>To make a healthy sandwich, we should include:  </vt:lpstr>
      <vt:lpstr>Is this a healthy sandwich?</vt:lpstr>
      <vt:lpstr>Did you know? </vt:lpstr>
      <vt:lpstr>Food choice</vt:lpstr>
      <vt:lpstr>Choices</vt:lpstr>
      <vt:lpstr>Make a plan</vt:lpstr>
      <vt:lpstr>We need to get ready to cook so the food we make is safe to eat. </vt:lpstr>
      <vt:lpstr>Equipment</vt:lpstr>
      <vt:lpstr>The challenge</vt:lpstr>
      <vt:lpstr>Teachers’ guide</vt:lpstr>
      <vt:lpstr>The Food – a fact of life Challenges </vt:lpstr>
      <vt:lpstr>The challenge</vt:lpstr>
      <vt:lpstr>Opportunities for learning </vt:lpstr>
      <vt:lpstr>How can pupils complete the Challenge?</vt:lpstr>
      <vt:lpstr>Finding out - activities</vt:lpstr>
      <vt:lpstr>Finding out - activities</vt:lpstr>
      <vt:lpstr>Finding out - activities</vt:lpstr>
      <vt:lpstr>Making and evaluating - activities</vt:lpstr>
      <vt:lpstr>Teacher resources</vt:lpstr>
      <vt:lpstr>Bringing it all together</vt:lpstr>
      <vt:lpstr>Celebrate!</vt:lpstr>
      <vt:lpstr>Lunchtime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Claire Theobald</cp:lastModifiedBy>
  <cp:revision>74</cp:revision>
  <dcterms:created xsi:type="dcterms:W3CDTF">2018-10-10T09:22:08Z</dcterms:created>
  <dcterms:modified xsi:type="dcterms:W3CDTF">2022-01-21T09:34:37Z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